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2" r:id="rId1"/>
  </p:sldMasterIdLst>
  <p:sldIdLst>
    <p:sldId id="256" r:id="rId2"/>
    <p:sldId id="293" r:id="rId3"/>
    <p:sldId id="257" r:id="rId4"/>
    <p:sldId id="307" r:id="rId5"/>
    <p:sldId id="309" r:id="rId6"/>
    <p:sldId id="310" r:id="rId7"/>
    <p:sldId id="311" r:id="rId8"/>
    <p:sldId id="313" r:id="rId9"/>
    <p:sldId id="312" r:id="rId10"/>
    <p:sldId id="314" r:id="rId11"/>
    <p:sldId id="317" r:id="rId12"/>
    <p:sldId id="315" r:id="rId13"/>
    <p:sldId id="318" r:id="rId14"/>
    <p:sldId id="316" r:id="rId15"/>
    <p:sldId id="319" r:id="rId16"/>
    <p:sldId id="320" r:id="rId17"/>
    <p:sldId id="321" r:id="rId18"/>
    <p:sldId id="323" r:id="rId19"/>
    <p:sldId id="322" r:id="rId20"/>
    <p:sldId id="324" r:id="rId21"/>
    <p:sldId id="325" r:id="rId22"/>
    <p:sldId id="326" r:id="rId23"/>
    <p:sldId id="308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77" d="100"/>
          <a:sy n="77" d="100"/>
        </p:scale>
        <p:origin x="86" y="1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B0F7D69-D93C-4C38-A23D-76E000D691CD}"/>
              </a:ext>
            </a:extLst>
          </p:cNvPr>
          <p:cNvSpPr/>
          <p:nvPr/>
        </p:nvSpPr>
        <p:spPr>
          <a:xfrm>
            <a:off x="0" y="0"/>
            <a:ext cx="3496422" cy="6858000"/>
          </a:xfrm>
          <a:custGeom>
            <a:avLst/>
            <a:gdLst>
              <a:gd name="connsiteX0" fmla="*/ 0 w 3496422"/>
              <a:gd name="connsiteY0" fmla="*/ 0 h 6858000"/>
              <a:gd name="connsiteX1" fmla="*/ 1873399 w 3496422"/>
              <a:gd name="connsiteY1" fmla="*/ 0 h 6858000"/>
              <a:gd name="connsiteX2" fmla="*/ 1895523 w 3496422"/>
              <a:gd name="connsiteY2" fmla="*/ 14997 h 6858000"/>
              <a:gd name="connsiteX3" fmla="*/ 3496422 w 3496422"/>
              <a:gd name="connsiteY3" fmla="*/ 3621656 h 6858000"/>
              <a:gd name="connsiteX4" fmla="*/ 1622072 w 3496422"/>
              <a:gd name="connsiteY4" fmla="*/ 6374814 h 6858000"/>
              <a:gd name="connsiteX5" fmla="*/ 1105424 w 3496422"/>
              <a:gd name="connsiteY5" fmla="*/ 6780599 h 6858000"/>
              <a:gd name="connsiteX6" fmla="*/ 993668 w 3496422"/>
              <a:gd name="connsiteY6" fmla="*/ 6858000 h 6858000"/>
              <a:gd name="connsiteX7" fmla="*/ 0 w 3496422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54295" y="1346268"/>
            <a:ext cx="7060135" cy="3285207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54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62312" y="4631475"/>
            <a:ext cx="7052117" cy="1150200"/>
          </a:xfrm>
        </p:spPr>
        <p:txBody>
          <a:bodyPr lIns="109728" tIns="109728" rIns="109728" bIns="91440" anchor="t">
            <a:normAutofit/>
          </a:bodyPr>
          <a:lstStyle>
            <a:lvl1pPr marL="0" indent="0" algn="l">
              <a:lnSpc>
                <a:spcPct val="130000"/>
              </a:lnSpc>
              <a:buNone/>
              <a:defRPr sz="24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123E5C65-E22A-4865-9449-10140D62B65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54295" y="617415"/>
            <a:ext cx="7123723" cy="457200"/>
          </a:xfrm>
        </p:spPr>
        <p:txBody>
          <a:bodyPr/>
          <a:lstStyle>
            <a:lvl1pPr algn="l">
              <a:defRPr/>
            </a:lvl1pPr>
          </a:lstStyle>
          <a:p>
            <a:fld id="{12241623-A064-4BED-B073-BA4D61433402}" type="datetime1">
              <a:rPr lang="en-US" smtClean="0"/>
              <a:t>3/17/2024</a:t>
            </a:fld>
            <a:endParaRPr lang="en-US" dirty="0"/>
          </a:p>
        </p:txBody>
      </p: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id="{EF9C3DE0-E7F5-4B4D-B5AF-CDE724CE7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4295" y="6170490"/>
            <a:ext cx="5588349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48C1E146-840A-4217-B63E-62E5CF890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5600" y="6170490"/>
            <a:ext cx="1198829" cy="457200"/>
          </a:xfrm>
        </p:spPr>
        <p:txBody>
          <a:bodyPr/>
          <a:lstStyle>
            <a:lvl1pPr algn="r">
              <a:defRPr/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8CD419D4-EA9D-42D9-BF62-B07F0B7B672B}"/>
              </a:ext>
            </a:extLst>
          </p:cNvPr>
          <p:cNvSpPr/>
          <p:nvPr/>
        </p:nvSpPr>
        <p:spPr>
          <a:xfrm>
            <a:off x="1375409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1C6FEC9B-9608-4181-A9E5-A1B80E72021C}"/>
              </a:ext>
            </a:extLst>
          </p:cNvPr>
          <p:cNvSpPr/>
          <p:nvPr/>
        </p:nvSpPr>
        <p:spPr>
          <a:xfrm>
            <a:off x="1155402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B1564ED-F26F-451D-97D6-A6EC3E83FD55}"/>
              </a:ext>
            </a:extLst>
          </p:cNvPr>
          <p:cNvSpPr/>
          <p:nvPr/>
        </p:nvSpPr>
        <p:spPr>
          <a:xfrm>
            <a:off x="924161" y="0"/>
            <a:ext cx="2261351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293631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6397E4A-EB6A-4FA6-AA4F-69EA0C70F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6ED0C-1DA7-41F0-94CF-6218B1FEDFF1}" type="datetime1">
              <a:rPr lang="en-US" smtClean="0"/>
              <a:t>3/17/2024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51A2F5D-7AC4-4F91-965A-7B6A45D6F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6E8B86-CDB8-482F-9D9F-1BFDA3638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7723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77965" y="507037"/>
            <a:ext cx="1571626" cy="533993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33700" y="524373"/>
            <a:ext cx="5959577" cy="532259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277965" y="6296615"/>
            <a:ext cx="2505996" cy="365125"/>
          </a:xfrm>
        </p:spPr>
        <p:txBody>
          <a:bodyPr/>
          <a:lstStyle/>
          <a:p>
            <a:fld id="{EECF02AB-6034-4B88-BC5A-7C17CB0EF809}" type="datetime1">
              <a:rPr lang="en-US" smtClean="0"/>
              <a:t>3/17/2024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33699" y="6296615"/>
            <a:ext cx="595957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8734643" y="2853201"/>
            <a:ext cx="5383267" cy="604269"/>
          </a:xfrm>
        </p:spPr>
        <p:txBody>
          <a:bodyPr/>
          <a:lstStyle>
            <a:lvl1pPr algn="l">
              <a:defRPr/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 title="Rule Line">
            <a:extLst>
              <a:ext uri="{FF2B5EF4-FFF2-40B4-BE49-F238E27FC236}">
                <a16:creationId xmlns:a16="http://schemas.microsoft.com/office/drawing/2014/main" id="{A1005B08-D2D4-455C-AA62-1200E43E7AF9}"/>
              </a:ext>
            </a:extLst>
          </p:cNvPr>
          <p:cNvCxnSpPr/>
          <p:nvPr/>
        </p:nvCxnSpPr>
        <p:spPr>
          <a:xfrm>
            <a:off x="9111582" y="571502"/>
            <a:ext cx="0" cy="5275467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82796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6923EF53-7767-4C94-BEF6-D45292794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3E5F3-28EE-488F-BD53-B744C06C3DEC}" type="datetime1">
              <a:rPr lang="en-US" smtClean="0"/>
              <a:t>3/17/2024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ACF12700-F905-4CFA-970C-C81E05A64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A1B1EE2-BCA3-432B-A32D-B04C7F1DD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06664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B84A89F5-6982-40AE-8108-88B93E85C8FF}"/>
              </a:ext>
            </a:extLst>
          </p:cNvPr>
          <p:cNvGrpSpPr/>
          <p:nvPr/>
        </p:nvGrpSpPr>
        <p:grpSpPr>
          <a:xfrm>
            <a:off x="3124577" y="0"/>
            <a:ext cx="4389519" cy="2916937"/>
            <a:chOff x="3124577" y="0"/>
            <a:chExt cx="4389519" cy="2916937"/>
          </a:xfrm>
        </p:grpSpPr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B80BED93-E30B-4492-A268-84C33CA4F067}"/>
                </a:ext>
              </a:extLst>
            </p:cNvPr>
            <p:cNvSpPr/>
            <p:nvPr/>
          </p:nvSpPr>
          <p:spPr>
            <a:xfrm>
              <a:off x="3320637" y="0"/>
              <a:ext cx="4013331" cy="2742133"/>
            </a:xfrm>
            <a:custGeom>
              <a:avLst/>
              <a:gdLst>
                <a:gd name="connsiteX0" fmla="*/ 294151 w 4013331"/>
                <a:gd name="connsiteY0" fmla="*/ 0 h 2742133"/>
                <a:gd name="connsiteX1" fmla="*/ 3844057 w 4013331"/>
                <a:gd name="connsiteY1" fmla="*/ 0 h 2742133"/>
                <a:gd name="connsiteX2" fmla="*/ 3892490 w 4013331"/>
                <a:gd name="connsiteY2" fmla="*/ 131440 h 2742133"/>
                <a:gd name="connsiteX3" fmla="*/ 4013331 w 4013331"/>
                <a:gd name="connsiteY3" fmla="*/ 941251 h 2742133"/>
                <a:gd name="connsiteX4" fmla="*/ 3804827 w 4013331"/>
                <a:gd name="connsiteY4" fmla="*/ 1540292 h 2742133"/>
                <a:gd name="connsiteX5" fmla="*/ 3187498 w 4013331"/>
                <a:gd name="connsiteY5" fmla="*/ 2098087 h 2742133"/>
                <a:gd name="connsiteX6" fmla="*/ 3051769 w 4013331"/>
                <a:gd name="connsiteY6" fmla="*/ 2204787 h 2742133"/>
                <a:gd name="connsiteX7" fmla="*/ 1936476 w 4013331"/>
                <a:gd name="connsiteY7" fmla="*/ 2742133 h 2742133"/>
                <a:gd name="connsiteX8" fmla="*/ 467303 w 4013331"/>
                <a:gd name="connsiteY8" fmla="*/ 1868695 h 2742133"/>
                <a:gd name="connsiteX9" fmla="*/ 310732 w 4013331"/>
                <a:gd name="connsiteY9" fmla="*/ 1645244 h 2742133"/>
                <a:gd name="connsiteX10" fmla="*/ 0 w 4013331"/>
                <a:gd name="connsiteY10" fmla="*/ 941251 h 2742133"/>
                <a:gd name="connsiteX11" fmla="*/ 187749 w 4013331"/>
                <a:gd name="connsiteY11" fmla="*/ 183076 h 2742133"/>
                <a:gd name="connsiteX12" fmla="*/ 288888 w 4013331"/>
                <a:gd name="connsiteY12" fmla="*/ 7329 h 2742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13331" h="2742133">
                  <a:moveTo>
                    <a:pt x="294151" y="0"/>
                  </a:moveTo>
                  <a:lnTo>
                    <a:pt x="3844057" y="0"/>
                  </a:lnTo>
                  <a:lnTo>
                    <a:pt x="3892490" y="131440"/>
                  </a:lnTo>
                  <a:cubicBezTo>
                    <a:pt x="3971777" y="378867"/>
                    <a:pt x="4013331" y="652783"/>
                    <a:pt x="4013331" y="941251"/>
                  </a:cubicBezTo>
                  <a:cubicBezTo>
                    <a:pt x="4013331" y="1171430"/>
                    <a:pt x="3948997" y="1356167"/>
                    <a:pt x="3804827" y="1540292"/>
                  </a:cubicBezTo>
                  <a:cubicBezTo>
                    <a:pt x="3654026" y="1732895"/>
                    <a:pt x="3427436" y="1910292"/>
                    <a:pt x="3187498" y="2098087"/>
                  </a:cubicBezTo>
                  <a:cubicBezTo>
                    <a:pt x="3143231" y="2132693"/>
                    <a:pt x="3097499" y="2168522"/>
                    <a:pt x="3051769" y="2204787"/>
                  </a:cubicBezTo>
                  <a:cubicBezTo>
                    <a:pt x="2642425" y="2529345"/>
                    <a:pt x="2343664" y="2742133"/>
                    <a:pt x="1936476" y="2742133"/>
                  </a:cubicBezTo>
                  <a:cubicBezTo>
                    <a:pt x="1316045" y="2742133"/>
                    <a:pt x="876647" y="2480932"/>
                    <a:pt x="467303" y="1868695"/>
                  </a:cubicBezTo>
                  <a:cubicBezTo>
                    <a:pt x="413736" y="1788559"/>
                    <a:pt x="361372" y="1715679"/>
                    <a:pt x="310732" y="1645244"/>
                  </a:cubicBezTo>
                  <a:cubicBezTo>
                    <a:pt x="100850" y="1353195"/>
                    <a:pt x="0" y="1201315"/>
                    <a:pt x="0" y="941251"/>
                  </a:cubicBezTo>
                  <a:cubicBezTo>
                    <a:pt x="0" y="683021"/>
                    <a:pt x="63214" y="427935"/>
                    <a:pt x="187749" y="183076"/>
                  </a:cubicBezTo>
                  <a:cubicBezTo>
                    <a:pt x="218215" y="123194"/>
                    <a:pt x="251953" y="64578"/>
                    <a:pt x="288888" y="7329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965F60C1-CD8B-4326-9B24-3D197CF382A6}"/>
                </a:ext>
              </a:extLst>
            </p:cNvPr>
            <p:cNvSpPr/>
            <p:nvPr/>
          </p:nvSpPr>
          <p:spPr>
            <a:xfrm>
              <a:off x="3566319" y="0"/>
              <a:ext cx="3401415" cy="2440484"/>
            </a:xfrm>
            <a:custGeom>
              <a:avLst/>
              <a:gdLst>
                <a:gd name="connsiteX0" fmla="*/ 332917 w 3401415"/>
                <a:gd name="connsiteY0" fmla="*/ 0 h 2440484"/>
                <a:gd name="connsiteX1" fmla="*/ 3207137 w 3401415"/>
                <a:gd name="connsiteY1" fmla="*/ 0 h 2440484"/>
                <a:gd name="connsiteX2" fmla="*/ 3242654 w 3401415"/>
                <a:gd name="connsiteY2" fmla="*/ 74937 h 2440484"/>
                <a:gd name="connsiteX3" fmla="*/ 3401415 w 3401415"/>
                <a:gd name="connsiteY3" fmla="*/ 914184 h 2440484"/>
                <a:gd name="connsiteX4" fmla="*/ 3224702 w 3401415"/>
                <a:gd name="connsiteY4" fmla="*/ 1421888 h 2440484"/>
                <a:gd name="connsiteX5" fmla="*/ 2701498 w 3401415"/>
                <a:gd name="connsiteY5" fmla="*/ 1894635 h 2440484"/>
                <a:gd name="connsiteX6" fmla="*/ 2586463 w 3401415"/>
                <a:gd name="connsiteY6" fmla="*/ 1985068 h 2440484"/>
                <a:gd name="connsiteX7" fmla="*/ 1641219 w 3401415"/>
                <a:gd name="connsiteY7" fmla="*/ 2440484 h 2440484"/>
                <a:gd name="connsiteX8" fmla="*/ 396053 w 3401415"/>
                <a:gd name="connsiteY8" fmla="*/ 1700219 h 2440484"/>
                <a:gd name="connsiteX9" fmla="*/ 263354 w 3401415"/>
                <a:gd name="connsiteY9" fmla="*/ 1510839 h 2440484"/>
                <a:gd name="connsiteX10" fmla="*/ 0 w 3401415"/>
                <a:gd name="connsiteY10" fmla="*/ 914184 h 2440484"/>
                <a:gd name="connsiteX11" fmla="*/ 159122 w 3401415"/>
                <a:gd name="connsiteY11" fmla="*/ 271610 h 2440484"/>
                <a:gd name="connsiteX12" fmla="*/ 244841 w 3401415"/>
                <a:gd name="connsiteY12" fmla="*/ 122658 h 2440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01415" h="2440484">
                  <a:moveTo>
                    <a:pt x="332917" y="0"/>
                  </a:moveTo>
                  <a:lnTo>
                    <a:pt x="3207137" y="0"/>
                  </a:lnTo>
                  <a:lnTo>
                    <a:pt x="3242654" y="74937"/>
                  </a:lnTo>
                  <a:cubicBezTo>
                    <a:pt x="3346386" y="322243"/>
                    <a:pt x="3401415" y="608579"/>
                    <a:pt x="3401415" y="914184"/>
                  </a:cubicBezTo>
                  <a:cubicBezTo>
                    <a:pt x="3401415" y="1109268"/>
                    <a:pt x="3346890" y="1265837"/>
                    <a:pt x="3224702" y="1421888"/>
                  </a:cubicBezTo>
                  <a:cubicBezTo>
                    <a:pt x="3096894" y="1585125"/>
                    <a:pt x="2904852" y="1735475"/>
                    <a:pt x="2701498" y="1894635"/>
                  </a:cubicBezTo>
                  <a:cubicBezTo>
                    <a:pt x="2663980" y="1923966"/>
                    <a:pt x="2625221" y="1954332"/>
                    <a:pt x="2586463" y="1985068"/>
                  </a:cubicBezTo>
                  <a:cubicBezTo>
                    <a:pt x="2239532" y="2260140"/>
                    <a:pt x="1986324" y="2440484"/>
                    <a:pt x="1641219" y="2440484"/>
                  </a:cubicBezTo>
                  <a:cubicBezTo>
                    <a:pt x="1115386" y="2440484"/>
                    <a:pt x="742984" y="2219109"/>
                    <a:pt x="396053" y="1700219"/>
                  </a:cubicBezTo>
                  <a:cubicBezTo>
                    <a:pt x="350653" y="1632303"/>
                    <a:pt x="306273" y="1570535"/>
                    <a:pt x="263354" y="1510839"/>
                  </a:cubicBezTo>
                  <a:cubicBezTo>
                    <a:pt x="85473" y="1263318"/>
                    <a:pt x="0" y="1134597"/>
                    <a:pt x="0" y="914184"/>
                  </a:cubicBezTo>
                  <a:cubicBezTo>
                    <a:pt x="0" y="695327"/>
                    <a:pt x="53576" y="479135"/>
                    <a:pt x="159122" y="271610"/>
                  </a:cubicBezTo>
                  <a:cubicBezTo>
                    <a:pt x="184943" y="220858"/>
                    <a:pt x="213538" y="171179"/>
                    <a:pt x="244841" y="122658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69511D06-104E-440E-8049-4CDCE4B87E96}"/>
                </a:ext>
              </a:extLst>
            </p:cNvPr>
            <p:cNvSpPr/>
            <p:nvPr/>
          </p:nvSpPr>
          <p:spPr>
            <a:xfrm>
              <a:off x="3232490" y="0"/>
              <a:ext cx="4164597" cy="2817185"/>
            </a:xfrm>
            <a:custGeom>
              <a:avLst/>
              <a:gdLst>
                <a:gd name="connsiteX0" fmla="*/ 237339 w 4130517"/>
                <a:gd name="connsiteY0" fmla="*/ 0 h 2806419"/>
                <a:gd name="connsiteX1" fmla="*/ 3997489 w 4130517"/>
                <a:gd name="connsiteY1" fmla="*/ 0 h 2806419"/>
                <a:gd name="connsiteX2" fmla="*/ 4006148 w 4130517"/>
                <a:gd name="connsiteY2" fmla="*/ 24333 h 2806419"/>
                <a:gd name="connsiteX3" fmla="*/ 4130517 w 4130517"/>
                <a:gd name="connsiteY3" fmla="*/ 887307 h 2806419"/>
                <a:gd name="connsiteX4" fmla="*/ 3915925 w 4130517"/>
                <a:gd name="connsiteY4" fmla="*/ 1525677 h 2806419"/>
                <a:gd name="connsiteX5" fmla="*/ 3280571 w 4130517"/>
                <a:gd name="connsiteY5" fmla="*/ 2120090 h 2806419"/>
                <a:gd name="connsiteX6" fmla="*/ 3140878 w 4130517"/>
                <a:gd name="connsiteY6" fmla="*/ 2233796 h 2806419"/>
                <a:gd name="connsiteX7" fmla="*/ 1993019 w 4130517"/>
                <a:gd name="connsiteY7" fmla="*/ 2806419 h 2806419"/>
                <a:gd name="connsiteX8" fmla="*/ 480948 w 4130517"/>
                <a:gd name="connsiteY8" fmla="*/ 1875638 h 2806419"/>
                <a:gd name="connsiteX9" fmla="*/ 319805 w 4130517"/>
                <a:gd name="connsiteY9" fmla="*/ 1637519 h 2806419"/>
                <a:gd name="connsiteX10" fmla="*/ 0 w 4130517"/>
                <a:gd name="connsiteY10" fmla="*/ 887307 h 2806419"/>
                <a:gd name="connsiteX11" fmla="*/ 193231 w 4130517"/>
                <a:gd name="connsiteY11" fmla="*/ 79360 h 2806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130517" h="2806419">
                  <a:moveTo>
                    <a:pt x="237339" y="0"/>
                  </a:moveTo>
                  <a:lnTo>
                    <a:pt x="3997489" y="0"/>
                  </a:lnTo>
                  <a:lnTo>
                    <a:pt x="4006148" y="24333"/>
                  </a:lnTo>
                  <a:cubicBezTo>
                    <a:pt x="4087750" y="288004"/>
                    <a:pt x="4130517" y="579903"/>
                    <a:pt x="4130517" y="887307"/>
                  </a:cubicBezTo>
                  <a:cubicBezTo>
                    <a:pt x="4130517" y="1132599"/>
                    <a:pt x="4064304" y="1329464"/>
                    <a:pt x="3915925" y="1525677"/>
                  </a:cubicBezTo>
                  <a:cubicBezTo>
                    <a:pt x="3760721" y="1730924"/>
                    <a:pt x="3527514" y="1919967"/>
                    <a:pt x="3280571" y="2120090"/>
                  </a:cubicBezTo>
                  <a:cubicBezTo>
                    <a:pt x="3235011" y="2156968"/>
                    <a:pt x="3187944" y="2195151"/>
                    <a:pt x="3140878" y="2233796"/>
                  </a:cubicBezTo>
                  <a:cubicBezTo>
                    <a:pt x="2719582" y="2579662"/>
                    <a:pt x="2412097" y="2806419"/>
                    <a:pt x="1993019" y="2806419"/>
                  </a:cubicBezTo>
                  <a:cubicBezTo>
                    <a:pt x="1354472" y="2806419"/>
                    <a:pt x="902244" y="2528070"/>
                    <a:pt x="480948" y="1875638"/>
                  </a:cubicBezTo>
                  <a:cubicBezTo>
                    <a:pt x="425816" y="1790244"/>
                    <a:pt x="371924" y="1712578"/>
                    <a:pt x="319805" y="1637519"/>
                  </a:cubicBezTo>
                  <a:cubicBezTo>
                    <a:pt x="103795" y="1326296"/>
                    <a:pt x="0" y="1164446"/>
                    <a:pt x="0" y="887307"/>
                  </a:cubicBezTo>
                  <a:cubicBezTo>
                    <a:pt x="0" y="612125"/>
                    <a:pt x="65060" y="340293"/>
                    <a:pt x="193231" y="79360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64F6B39-7B0A-4839-9F52-1FFA2044F248}"/>
                </a:ext>
              </a:extLst>
            </p:cNvPr>
            <p:cNvSpPr/>
            <p:nvPr/>
          </p:nvSpPr>
          <p:spPr>
            <a:xfrm>
              <a:off x="3124577" y="0"/>
              <a:ext cx="4389519" cy="2916937"/>
            </a:xfrm>
            <a:custGeom>
              <a:avLst/>
              <a:gdLst>
                <a:gd name="connsiteX0" fmla="*/ 208215 w 4389519"/>
                <a:gd name="connsiteY0" fmla="*/ 0 h 2916937"/>
                <a:gd name="connsiteX1" fmla="*/ 4284014 w 4389519"/>
                <a:gd name="connsiteY1" fmla="*/ 0 h 2916937"/>
                <a:gd name="connsiteX2" fmla="*/ 4335794 w 4389519"/>
                <a:gd name="connsiteY2" fmla="*/ 207911 h 2916937"/>
                <a:gd name="connsiteX3" fmla="*/ 4376420 w 4389519"/>
                <a:gd name="connsiteY3" fmla="*/ 1078865 h 2916937"/>
                <a:gd name="connsiteX4" fmla="*/ 4090147 w 4389519"/>
                <a:gd name="connsiteY4" fmla="*/ 1734728 h 2916937"/>
                <a:gd name="connsiteX5" fmla="*/ 3362552 w 4389519"/>
                <a:gd name="connsiteY5" fmla="*/ 2305097 h 2916937"/>
                <a:gd name="connsiteX6" fmla="*/ 3204152 w 4389519"/>
                <a:gd name="connsiteY6" fmla="*/ 2412521 h 2916937"/>
                <a:gd name="connsiteX7" fmla="*/ 1936072 w 4389519"/>
                <a:gd name="connsiteY7" fmla="*/ 2912360 h 2916937"/>
                <a:gd name="connsiteX8" fmla="*/ 421690 w 4389519"/>
                <a:gd name="connsiteY8" fmla="*/ 1787063 h 2916937"/>
                <a:gd name="connsiteX9" fmla="*/ 273167 w 4389519"/>
                <a:gd name="connsiteY9" fmla="*/ 1520080 h 2916937"/>
                <a:gd name="connsiteX10" fmla="*/ 4118 w 4389519"/>
                <a:gd name="connsiteY10" fmla="*/ 696338 h 2916937"/>
                <a:gd name="connsiteX11" fmla="*/ 175984 w 4389519"/>
                <a:gd name="connsiteY11" fmla="*/ 60381 h 2916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89519" h="2916937">
                  <a:moveTo>
                    <a:pt x="208215" y="0"/>
                  </a:moveTo>
                  <a:lnTo>
                    <a:pt x="4284014" y="0"/>
                  </a:lnTo>
                  <a:lnTo>
                    <a:pt x="4335794" y="207911"/>
                  </a:lnTo>
                  <a:cubicBezTo>
                    <a:pt x="4388748" y="479686"/>
                    <a:pt x="4403109" y="773803"/>
                    <a:pt x="4376420" y="1078865"/>
                  </a:cubicBezTo>
                  <a:cubicBezTo>
                    <a:pt x="4353703" y="1338514"/>
                    <a:pt x="4265383" y="1540772"/>
                    <a:pt x="4090147" y="1734728"/>
                  </a:cubicBezTo>
                  <a:cubicBezTo>
                    <a:pt x="3906850" y="1937616"/>
                    <a:pt x="3642485" y="2116128"/>
                    <a:pt x="3362552" y="2305097"/>
                  </a:cubicBezTo>
                  <a:cubicBezTo>
                    <a:pt x="3310910" y="2339914"/>
                    <a:pt x="3257553" y="2375972"/>
                    <a:pt x="3204152" y="2412521"/>
                  </a:cubicBezTo>
                  <a:cubicBezTo>
                    <a:pt x="2726165" y="2739616"/>
                    <a:pt x="2379682" y="2951171"/>
                    <a:pt x="1936072" y="2912360"/>
                  </a:cubicBezTo>
                  <a:cubicBezTo>
                    <a:pt x="1260148" y="2853224"/>
                    <a:pt x="807225" y="2516700"/>
                    <a:pt x="421690" y="1787063"/>
                  </a:cubicBezTo>
                  <a:cubicBezTo>
                    <a:pt x="371240" y="1691563"/>
                    <a:pt x="321385" y="1604361"/>
                    <a:pt x="273167" y="1520080"/>
                  </a:cubicBezTo>
                  <a:cubicBezTo>
                    <a:pt x="73334" y="1170636"/>
                    <a:pt x="-21548" y="989700"/>
                    <a:pt x="4118" y="696338"/>
                  </a:cubicBezTo>
                  <a:cubicBezTo>
                    <a:pt x="23232" y="477870"/>
                    <a:pt x="80908" y="264786"/>
                    <a:pt x="175984" y="60381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03099122-D80B-4389-A1CF-52C635217F4B}"/>
              </a:ext>
            </a:extLst>
          </p:cNvPr>
          <p:cNvGrpSpPr/>
          <p:nvPr/>
        </p:nvGrpSpPr>
        <p:grpSpPr>
          <a:xfrm>
            <a:off x="8122942" y="0"/>
            <a:ext cx="4069058" cy="3547008"/>
            <a:chOff x="8122942" y="0"/>
            <a:chExt cx="4069058" cy="3547008"/>
          </a:xfrm>
        </p:grpSpPr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CA535D59-CDAA-4AA9-84AC-A6142E857FE2}"/>
                </a:ext>
              </a:extLst>
            </p:cNvPr>
            <p:cNvSpPr/>
            <p:nvPr/>
          </p:nvSpPr>
          <p:spPr>
            <a:xfrm>
              <a:off x="8122942" y="0"/>
              <a:ext cx="4069058" cy="3547008"/>
            </a:xfrm>
            <a:custGeom>
              <a:avLst/>
              <a:gdLst>
                <a:gd name="connsiteX0" fmla="*/ 305212 w 4069058"/>
                <a:gd name="connsiteY0" fmla="*/ 0 h 3547008"/>
                <a:gd name="connsiteX1" fmla="*/ 4069058 w 4069058"/>
                <a:gd name="connsiteY1" fmla="*/ 0 h 3547008"/>
                <a:gd name="connsiteX2" fmla="*/ 4069058 w 4069058"/>
                <a:gd name="connsiteY2" fmla="*/ 2865785 h 3547008"/>
                <a:gd name="connsiteX3" fmla="*/ 3996814 w 4069058"/>
                <a:gd name="connsiteY3" fmla="*/ 2947457 h 3547008"/>
                <a:gd name="connsiteX4" fmla="*/ 2732780 w 4069058"/>
                <a:gd name="connsiteY4" fmla="*/ 3541640 h 3547008"/>
                <a:gd name="connsiteX5" fmla="*/ 1317550 w 4069058"/>
                <a:gd name="connsiteY5" fmla="*/ 3015110 h 3547008"/>
                <a:gd name="connsiteX6" fmla="*/ 1140977 w 4069058"/>
                <a:gd name="connsiteY6" fmla="*/ 2901419 h 3547008"/>
                <a:gd name="connsiteX7" fmla="*/ 330269 w 4069058"/>
                <a:gd name="connsiteY7" fmla="*/ 2297252 h 3547008"/>
                <a:gd name="connsiteX8" fmla="*/ 13299 w 4069058"/>
                <a:gd name="connsiteY8" fmla="*/ 1599966 h 3547008"/>
                <a:gd name="connsiteX9" fmla="*/ 217457 w 4069058"/>
                <a:gd name="connsiteY9" fmla="*/ 178659 h 3547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69058" h="3547008">
                  <a:moveTo>
                    <a:pt x="305212" y="0"/>
                  </a:moveTo>
                  <a:lnTo>
                    <a:pt x="4069058" y="0"/>
                  </a:lnTo>
                  <a:lnTo>
                    <a:pt x="4069058" y="2865785"/>
                  </a:lnTo>
                  <a:lnTo>
                    <a:pt x="3996814" y="2947457"/>
                  </a:lnTo>
                  <a:cubicBezTo>
                    <a:pt x="3654887" y="3311545"/>
                    <a:pt x="3252443" y="3496175"/>
                    <a:pt x="2732780" y="3541640"/>
                  </a:cubicBezTo>
                  <a:cubicBezTo>
                    <a:pt x="2236701" y="3585041"/>
                    <a:pt x="1850359" y="3361306"/>
                    <a:pt x="1317550" y="3015110"/>
                  </a:cubicBezTo>
                  <a:cubicBezTo>
                    <a:pt x="1258026" y="2976425"/>
                    <a:pt x="1198546" y="2938265"/>
                    <a:pt x="1140977" y="2901419"/>
                  </a:cubicBezTo>
                  <a:cubicBezTo>
                    <a:pt x="828927" y="2701433"/>
                    <a:pt x="534230" y="2512513"/>
                    <a:pt x="330269" y="2297252"/>
                  </a:cubicBezTo>
                  <a:cubicBezTo>
                    <a:pt x="135278" y="2091465"/>
                    <a:pt x="37487" y="1876435"/>
                    <a:pt x="13299" y="1599966"/>
                  </a:cubicBezTo>
                  <a:cubicBezTo>
                    <a:pt x="-32170" y="1080250"/>
                    <a:pt x="39709" y="589889"/>
                    <a:pt x="217457" y="178659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CD6948CC-6D51-4092-887C-B0664DC102C7}"/>
                </a:ext>
              </a:extLst>
            </p:cNvPr>
            <p:cNvSpPr/>
            <p:nvPr/>
          </p:nvSpPr>
          <p:spPr>
            <a:xfrm flipH="1">
              <a:off x="8319994" y="0"/>
              <a:ext cx="3872006" cy="3321595"/>
            </a:xfrm>
            <a:custGeom>
              <a:avLst/>
              <a:gdLst>
                <a:gd name="connsiteX0" fmla="*/ 3466434 w 3872006"/>
                <a:gd name="connsiteY0" fmla="*/ 0 h 3321595"/>
                <a:gd name="connsiteX1" fmla="*/ 65800 w 3872006"/>
                <a:gd name="connsiteY1" fmla="*/ 0 h 3321595"/>
                <a:gd name="connsiteX2" fmla="*/ 0 w 3872006"/>
                <a:gd name="connsiteY2" fmla="*/ 59511 h 3321595"/>
                <a:gd name="connsiteX3" fmla="*/ 0 w 3872006"/>
                <a:gd name="connsiteY3" fmla="*/ 2518435 h 3321595"/>
                <a:gd name="connsiteX4" fmla="*/ 80122 w 3872006"/>
                <a:gd name="connsiteY4" fmla="*/ 2618704 h 3321595"/>
                <a:gd name="connsiteX5" fmla="*/ 1549501 w 3872006"/>
                <a:gd name="connsiteY5" fmla="*/ 3321595 h 3321595"/>
                <a:gd name="connsiteX6" fmla="*/ 2796711 w 3872006"/>
                <a:gd name="connsiteY6" fmla="*/ 2749441 h 3321595"/>
                <a:gd name="connsiteX7" fmla="*/ 2948494 w 3872006"/>
                <a:gd name="connsiteY7" fmla="*/ 2635829 h 3321595"/>
                <a:gd name="connsiteX8" fmla="*/ 3638840 w 3872006"/>
                <a:gd name="connsiteY8" fmla="*/ 2041901 h 3321595"/>
                <a:gd name="connsiteX9" fmla="*/ 3872006 w 3872006"/>
                <a:gd name="connsiteY9" fmla="*/ 1404055 h 3321595"/>
                <a:gd name="connsiteX10" fmla="*/ 3467973 w 3872006"/>
                <a:gd name="connsiteY10" fmla="*/ 1974 h 332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72006" h="3321595">
                  <a:moveTo>
                    <a:pt x="3466434" y="0"/>
                  </a:moveTo>
                  <a:lnTo>
                    <a:pt x="65800" y="0"/>
                  </a:lnTo>
                  <a:lnTo>
                    <a:pt x="0" y="59511"/>
                  </a:lnTo>
                  <a:lnTo>
                    <a:pt x="0" y="2518435"/>
                  </a:lnTo>
                  <a:lnTo>
                    <a:pt x="80122" y="2618704"/>
                  </a:lnTo>
                  <a:cubicBezTo>
                    <a:pt x="490323" y="3108658"/>
                    <a:pt x="942414" y="3321595"/>
                    <a:pt x="1549501" y="3321595"/>
                  </a:cubicBezTo>
                  <a:cubicBezTo>
                    <a:pt x="2004852" y="3321595"/>
                    <a:pt x="2338950" y="3095023"/>
                    <a:pt x="2796711" y="2749441"/>
                  </a:cubicBezTo>
                  <a:cubicBezTo>
                    <a:pt x="2847850" y="2710827"/>
                    <a:pt x="2898991" y="2672676"/>
                    <a:pt x="2948494" y="2635829"/>
                  </a:cubicBezTo>
                  <a:cubicBezTo>
                    <a:pt x="3216812" y="2435869"/>
                    <a:pt x="3470203" y="2246981"/>
                    <a:pt x="3638840" y="2041901"/>
                  </a:cubicBezTo>
                  <a:cubicBezTo>
                    <a:pt x="3800062" y="1845849"/>
                    <a:pt x="3872006" y="1649145"/>
                    <a:pt x="3872006" y="1404055"/>
                  </a:cubicBezTo>
                  <a:cubicBezTo>
                    <a:pt x="3872006" y="866538"/>
                    <a:pt x="3729694" y="376466"/>
                    <a:pt x="3467973" y="1974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F5F9FD94-99CC-42AD-8E66-CF99E8FD5A94}"/>
                </a:ext>
              </a:extLst>
            </p:cNvPr>
            <p:cNvSpPr/>
            <p:nvPr/>
          </p:nvSpPr>
          <p:spPr>
            <a:xfrm flipH="1">
              <a:off x="8729240" y="9274"/>
              <a:ext cx="3462454" cy="3010961"/>
            </a:xfrm>
            <a:custGeom>
              <a:avLst/>
              <a:gdLst>
                <a:gd name="connsiteX0" fmla="*/ 2953507 w 3462454"/>
                <a:gd name="connsiteY0" fmla="*/ 0 h 3010961"/>
                <a:gd name="connsiteX1" fmla="*/ 477652 w 3462454"/>
                <a:gd name="connsiteY1" fmla="*/ 0 h 3010961"/>
                <a:gd name="connsiteX2" fmla="*/ 327396 w 3462454"/>
                <a:gd name="connsiteY2" fmla="*/ 113681 h 3010961"/>
                <a:gd name="connsiteX3" fmla="*/ 46554 w 3462454"/>
                <a:gd name="connsiteY3" fmla="*/ 391785 h 3010961"/>
                <a:gd name="connsiteX4" fmla="*/ 0 w 3462454"/>
                <a:gd name="connsiteY4" fmla="*/ 453516 h 3010961"/>
                <a:gd name="connsiteX5" fmla="*/ 0 w 3462454"/>
                <a:gd name="connsiteY5" fmla="*/ 2083461 h 3010961"/>
                <a:gd name="connsiteX6" fmla="*/ 26382 w 3462454"/>
                <a:gd name="connsiteY6" fmla="*/ 2118637 h 3010961"/>
                <a:gd name="connsiteX7" fmla="*/ 101620 w 3462454"/>
                <a:gd name="connsiteY7" fmla="*/ 2222744 h 3010961"/>
                <a:gd name="connsiteX8" fmla="*/ 1494064 w 3462454"/>
                <a:gd name="connsiteY8" fmla="*/ 3010961 h 3010961"/>
                <a:gd name="connsiteX9" fmla="*/ 2551110 w 3462454"/>
                <a:gd name="connsiteY9" fmla="*/ 2526044 h 3010961"/>
                <a:gd name="connsiteX10" fmla="*/ 2679751 w 3462454"/>
                <a:gd name="connsiteY10" fmla="*/ 2429754 h 3010961"/>
                <a:gd name="connsiteX11" fmla="*/ 3264840 w 3462454"/>
                <a:gd name="connsiteY11" fmla="*/ 1926383 h 3010961"/>
                <a:gd name="connsiteX12" fmla="*/ 3462454 w 3462454"/>
                <a:gd name="connsiteY12" fmla="*/ 1385790 h 3010961"/>
                <a:gd name="connsiteX13" fmla="*/ 3018820 w 3462454"/>
                <a:gd name="connsiteY13" fmla="*/ 67626 h 3010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62454" h="3010961">
                  <a:moveTo>
                    <a:pt x="2953507" y="0"/>
                  </a:moveTo>
                  <a:lnTo>
                    <a:pt x="477652" y="0"/>
                  </a:lnTo>
                  <a:lnTo>
                    <a:pt x="327396" y="113681"/>
                  </a:lnTo>
                  <a:cubicBezTo>
                    <a:pt x="222344" y="200626"/>
                    <a:pt x="128536" y="293564"/>
                    <a:pt x="46554" y="391785"/>
                  </a:cubicBezTo>
                  <a:lnTo>
                    <a:pt x="0" y="453516"/>
                  </a:lnTo>
                  <a:lnTo>
                    <a:pt x="0" y="2083461"/>
                  </a:lnTo>
                  <a:lnTo>
                    <a:pt x="26382" y="2118637"/>
                  </a:lnTo>
                  <a:cubicBezTo>
                    <a:pt x="51135" y="2152065"/>
                    <a:pt x="76235" y="2186586"/>
                    <a:pt x="101620" y="2222744"/>
                  </a:cubicBezTo>
                  <a:cubicBezTo>
                    <a:pt x="489585" y="2775245"/>
                    <a:pt x="906035" y="3010961"/>
                    <a:pt x="1494064" y="3010961"/>
                  </a:cubicBezTo>
                  <a:cubicBezTo>
                    <a:pt x="1879987" y="3010961"/>
                    <a:pt x="2163144" y="2818935"/>
                    <a:pt x="2551110" y="2526044"/>
                  </a:cubicBezTo>
                  <a:cubicBezTo>
                    <a:pt x="2594452" y="2493317"/>
                    <a:pt x="2637795" y="2460984"/>
                    <a:pt x="2679751" y="2429754"/>
                  </a:cubicBezTo>
                  <a:cubicBezTo>
                    <a:pt x="2907158" y="2260282"/>
                    <a:pt x="3121914" y="2100194"/>
                    <a:pt x="3264840" y="1926383"/>
                  </a:cubicBezTo>
                  <a:cubicBezTo>
                    <a:pt x="3401480" y="1760224"/>
                    <a:pt x="3462454" y="1593511"/>
                    <a:pt x="3462454" y="1385790"/>
                  </a:cubicBezTo>
                  <a:cubicBezTo>
                    <a:pt x="3462454" y="865148"/>
                    <a:pt x="3304918" y="397028"/>
                    <a:pt x="3018820" y="67626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47D3E70-A759-410D-B5DB-855218E138C3}"/>
                </a:ext>
              </a:extLst>
            </p:cNvPr>
            <p:cNvSpPr/>
            <p:nvPr/>
          </p:nvSpPr>
          <p:spPr>
            <a:xfrm flipH="1">
              <a:off x="8243247" y="9274"/>
              <a:ext cx="3948447" cy="3411460"/>
            </a:xfrm>
            <a:custGeom>
              <a:avLst/>
              <a:gdLst>
                <a:gd name="connsiteX0" fmla="*/ 3564894 w 3904481"/>
                <a:gd name="connsiteY0" fmla="*/ 0 h 3411460"/>
                <a:gd name="connsiteX1" fmla="*/ 0 w 3904481"/>
                <a:gd name="connsiteY1" fmla="*/ 0 h 3411460"/>
                <a:gd name="connsiteX2" fmla="*/ 0 w 3904481"/>
                <a:gd name="connsiteY2" fmla="*/ 2659993 h 3411460"/>
                <a:gd name="connsiteX3" fmla="*/ 1876 w 3904481"/>
                <a:gd name="connsiteY3" fmla="*/ 2662425 h 3411460"/>
                <a:gd name="connsiteX4" fmla="*/ 1514161 w 3904481"/>
                <a:gd name="connsiteY4" fmla="*/ 3411460 h 3411460"/>
                <a:gd name="connsiteX5" fmla="*/ 2797788 w 3904481"/>
                <a:gd name="connsiteY5" fmla="*/ 2801744 h 3411460"/>
                <a:gd name="connsiteX6" fmla="*/ 2954004 w 3904481"/>
                <a:gd name="connsiteY6" fmla="*/ 2680673 h 3411460"/>
                <a:gd name="connsiteX7" fmla="*/ 3664508 w 3904481"/>
                <a:gd name="connsiteY7" fmla="*/ 2047754 h 3411460"/>
                <a:gd name="connsiteX8" fmla="*/ 3904481 w 3904481"/>
                <a:gd name="connsiteY8" fmla="*/ 1368033 h 3411460"/>
                <a:gd name="connsiteX9" fmla="*/ 3596499 w 3904481"/>
                <a:gd name="connsiteY9" fmla="*/ 52268 h 341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04481" h="3411460">
                  <a:moveTo>
                    <a:pt x="3564894" y="0"/>
                  </a:moveTo>
                  <a:lnTo>
                    <a:pt x="0" y="0"/>
                  </a:lnTo>
                  <a:lnTo>
                    <a:pt x="0" y="2659993"/>
                  </a:lnTo>
                  <a:lnTo>
                    <a:pt x="1876" y="2662425"/>
                  </a:lnTo>
                  <a:cubicBezTo>
                    <a:pt x="424055" y="3184544"/>
                    <a:pt x="889346" y="3411460"/>
                    <a:pt x="1514161" y="3411460"/>
                  </a:cubicBezTo>
                  <a:cubicBezTo>
                    <a:pt x="1982808" y="3411460"/>
                    <a:pt x="2326661" y="3170014"/>
                    <a:pt x="2797788" y="2801744"/>
                  </a:cubicBezTo>
                  <a:cubicBezTo>
                    <a:pt x="2850420" y="2760595"/>
                    <a:pt x="2903054" y="2719940"/>
                    <a:pt x="2954004" y="2680673"/>
                  </a:cubicBezTo>
                  <a:cubicBezTo>
                    <a:pt x="3230156" y="2467586"/>
                    <a:pt x="3490946" y="2266297"/>
                    <a:pt x="3664508" y="2047754"/>
                  </a:cubicBezTo>
                  <a:cubicBezTo>
                    <a:pt x="3830437" y="1838832"/>
                    <a:pt x="3904481" y="1629214"/>
                    <a:pt x="3904481" y="1368033"/>
                  </a:cubicBezTo>
                  <a:cubicBezTo>
                    <a:pt x="3904481" y="877057"/>
                    <a:pt x="3796872" y="423228"/>
                    <a:pt x="3596499" y="52268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90302A25-2D4F-4AD5-B0E9-C12184C3599E}"/>
              </a:ext>
            </a:extLst>
          </p:cNvPr>
          <p:cNvGrpSpPr/>
          <p:nvPr/>
        </p:nvGrpSpPr>
        <p:grpSpPr>
          <a:xfrm>
            <a:off x="-1" y="1355238"/>
            <a:ext cx="4381339" cy="5510713"/>
            <a:chOff x="0" y="1347287"/>
            <a:chExt cx="4259808" cy="5510713"/>
          </a:xfrm>
        </p:grpSpPr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227AF03-773A-4B1E-8FED-67198038E60D}"/>
                </a:ext>
              </a:extLst>
            </p:cNvPr>
            <p:cNvSpPr/>
            <p:nvPr/>
          </p:nvSpPr>
          <p:spPr>
            <a:xfrm>
              <a:off x="0" y="1676545"/>
              <a:ext cx="4174269" cy="5181455"/>
            </a:xfrm>
            <a:custGeom>
              <a:avLst/>
              <a:gdLst>
                <a:gd name="connsiteX0" fmla="*/ 1155130 w 4174269"/>
                <a:gd name="connsiteY0" fmla="*/ 990 h 5181455"/>
                <a:gd name="connsiteX1" fmla="*/ 2396955 w 4174269"/>
                <a:gd name="connsiteY1" fmla="*/ 367328 h 5181455"/>
                <a:gd name="connsiteX2" fmla="*/ 3827960 w 4174269"/>
                <a:gd name="connsiteY2" fmla="*/ 4749328 h 5181455"/>
                <a:gd name="connsiteX3" fmla="*/ 3561502 w 4174269"/>
                <a:gd name="connsiteY3" fmla="*/ 5090948 h 5181455"/>
                <a:gd name="connsiteX4" fmla="*/ 3452726 w 4174269"/>
                <a:gd name="connsiteY4" fmla="*/ 5181455 h 5181455"/>
                <a:gd name="connsiteX5" fmla="*/ 0 w 4174269"/>
                <a:gd name="connsiteY5" fmla="*/ 5181455 h 5181455"/>
                <a:gd name="connsiteX6" fmla="*/ 0 w 4174269"/>
                <a:gd name="connsiteY6" fmla="*/ 251605 h 5181455"/>
                <a:gd name="connsiteX7" fmla="*/ 157396 w 4174269"/>
                <a:gd name="connsiteY7" fmla="*/ 182600 h 5181455"/>
                <a:gd name="connsiteX8" fmla="*/ 1155130 w 4174269"/>
                <a:gd name="connsiteY8" fmla="*/ 990 h 5181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74269" h="5181455">
                  <a:moveTo>
                    <a:pt x="1155130" y="990"/>
                  </a:moveTo>
                  <a:cubicBezTo>
                    <a:pt x="1564667" y="12730"/>
                    <a:pt x="1984593" y="129250"/>
                    <a:pt x="2396955" y="367328"/>
                  </a:cubicBezTo>
                  <a:cubicBezTo>
                    <a:pt x="3871760" y="1218807"/>
                    <a:pt x="4678347" y="3276416"/>
                    <a:pt x="3827960" y="4749328"/>
                  </a:cubicBezTo>
                  <a:cubicBezTo>
                    <a:pt x="3748235" y="4887417"/>
                    <a:pt x="3658928" y="4998272"/>
                    <a:pt x="3561502" y="5090948"/>
                  </a:cubicBezTo>
                  <a:lnTo>
                    <a:pt x="3452726" y="5181455"/>
                  </a:lnTo>
                  <a:lnTo>
                    <a:pt x="0" y="5181455"/>
                  </a:lnTo>
                  <a:lnTo>
                    <a:pt x="0" y="251605"/>
                  </a:lnTo>
                  <a:lnTo>
                    <a:pt x="157396" y="182600"/>
                  </a:lnTo>
                  <a:cubicBezTo>
                    <a:pt x="475610" y="54980"/>
                    <a:pt x="811718" y="-8854"/>
                    <a:pt x="1155130" y="990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D6FE8FAD-8A4A-49E1-AFAF-A074482295A9}"/>
                </a:ext>
              </a:extLst>
            </p:cNvPr>
            <p:cNvSpPr/>
            <p:nvPr/>
          </p:nvSpPr>
          <p:spPr>
            <a:xfrm>
              <a:off x="0" y="1347287"/>
              <a:ext cx="4259808" cy="5510713"/>
            </a:xfrm>
            <a:custGeom>
              <a:avLst/>
              <a:gdLst>
                <a:gd name="connsiteX0" fmla="*/ 948905 w 4259808"/>
                <a:gd name="connsiteY0" fmla="*/ 1556 h 5510713"/>
                <a:gd name="connsiteX1" fmla="*/ 2304106 w 4259808"/>
                <a:gd name="connsiteY1" fmla="*/ 405867 h 5510713"/>
                <a:gd name="connsiteX2" fmla="*/ 3890982 w 4259808"/>
                <a:gd name="connsiteY2" fmla="*/ 5156588 h 5510713"/>
                <a:gd name="connsiteX3" fmla="*/ 3680329 w 4259808"/>
                <a:gd name="connsiteY3" fmla="*/ 5445948 h 5510713"/>
                <a:gd name="connsiteX4" fmla="*/ 3616504 w 4259808"/>
                <a:gd name="connsiteY4" fmla="*/ 5510713 h 5510713"/>
                <a:gd name="connsiteX5" fmla="*/ 0 w 4259808"/>
                <a:gd name="connsiteY5" fmla="*/ 5510713 h 5510713"/>
                <a:gd name="connsiteX6" fmla="*/ 0 w 4259808"/>
                <a:gd name="connsiteY6" fmla="*/ 144797 h 5510713"/>
                <a:gd name="connsiteX7" fmla="*/ 164164 w 4259808"/>
                <a:gd name="connsiteY7" fmla="*/ 92266 h 5510713"/>
                <a:gd name="connsiteX8" fmla="*/ 948905 w 4259808"/>
                <a:gd name="connsiteY8" fmla="*/ 1556 h 5510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59808" h="5510713">
                  <a:moveTo>
                    <a:pt x="948905" y="1556"/>
                  </a:moveTo>
                  <a:cubicBezTo>
                    <a:pt x="1395136" y="16867"/>
                    <a:pt x="1853354" y="145625"/>
                    <a:pt x="2304106" y="405867"/>
                  </a:cubicBezTo>
                  <a:cubicBezTo>
                    <a:pt x="3916211" y="1336616"/>
                    <a:pt x="4808028" y="3568218"/>
                    <a:pt x="3890982" y="5156588"/>
                  </a:cubicBezTo>
                  <a:cubicBezTo>
                    <a:pt x="3826502" y="5268272"/>
                    <a:pt x="3756052" y="5363347"/>
                    <a:pt x="3680329" y="5445948"/>
                  </a:cubicBezTo>
                  <a:lnTo>
                    <a:pt x="3616504" y="5510713"/>
                  </a:lnTo>
                  <a:lnTo>
                    <a:pt x="0" y="5510713"/>
                  </a:lnTo>
                  <a:lnTo>
                    <a:pt x="0" y="144797"/>
                  </a:lnTo>
                  <a:lnTo>
                    <a:pt x="164164" y="92266"/>
                  </a:lnTo>
                  <a:cubicBezTo>
                    <a:pt x="418657" y="23914"/>
                    <a:pt x="681631" y="-7614"/>
                    <a:pt x="948905" y="1556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A7C4DFB-FDFD-4F28-8B00-287EB75C79EB}"/>
                </a:ext>
              </a:extLst>
            </p:cNvPr>
            <p:cNvSpPr/>
            <p:nvPr/>
          </p:nvSpPr>
          <p:spPr>
            <a:xfrm>
              <a:off x="0" y="1592806"/>
              <a:ext cx="4029221" cy="5265194"/>
            </a:xfrm>
            <a:custGeom>
              <a:avLst/>
              <a:gdLst>
                <a:gd name="connsiteX0" fmla="*/ 812878 w 4029221"/>
                <a:gd name="connsiteY0" fmla="*/ 840 h 5265194"/>
                <a:gd name="connsiteX1" fmla="*/ 960980 w 4029221"/>
                <a:gd name="connsiteY1" fmla="*/ 1442 h 5265194"/>
                <a:gd name="connsiteX2" fmla="*/ 2216856 w 4029221"/>
                <a:gd name="connsiteY2" fmla="*/ 376120 h 5265194"/>
                <a:gd name="connsiteX3" fmla="*/ 3687427 w 4029221"/>
                <a:gd name="connsiteY3" fmla="*/ 4778650 h 5265194"/>
                <a:gd name="connsiteX4" fmla="*/ 3267677 w 4029221"/>
                <a:gd name="connsiteY4" fmla="*/ 5245601 h 5265194"/>
                <a:gd name="connsiteX5" fmla="*/ 3237167 w 4029221"/>
                <a:gd name="connsiteY5" fmla="*/ 5265194 h 5265194"/>
                <a:gd name="connsiteX6" fmla="*/ 0 w 4029221"/>
                <a:gd name="connsiteY6" fmla="*/ 5265194 h 5265194"/>
                <a:gd name="connsiteX7" fmla="*/ 0 w 4029221"/>
                <a:gd name="connsiteY7" fmla="*/ 162790 h 5265194"/>
                <a:gd name="connsiteX8" fmla="*/ 58408 w 4029221"/>
                <a:gd name="connsiteY8" fmla="*/ 139352 h 5265194"/>
                <a:gd name="connsiteX9" fmla="*/ 812878 w 4029221"/>
                <a:gd name="connsiteY9" fmla="*/ 840 h 5265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29221" h="5265194">
                  <a:moveTo>
                    <a:pt x="812878" y="840"/>
                  </a:moveTo>
                  <a:cubicBezTo>
                    <a:pt x="862065" y="-449"/>
                    <a:pt x="911443" y="-258"/>
                    <a:pt x="960980" y="1442"/>
                  </a:cubicBezTo>
                  <a:cubicBezTo>
                    <a:pt x="1374507" y="15631"/>
                    <a:pt x="1799140" y="134952"/>
                    <a:pt x="2216856" y="376120"/>
                  </a:cubicBezTo>
                  <a:cubicBezTo>
                    <a:pt x="3710806" y="1238652"/>
                    <a:pt x="4537261" y="3306696"/>
                    <a:pt x="3687427" y="4778650"/>
                  </a:cubicBezTo>
                  <a:cubicBezTo>
                    <a:pt x="3567917" y="4985647"/>
                    <a:pt x="3426282" y="5131074"/>
                    <a:pt x="3267677" y="5245601"/>
                  </a:cubicBezTo>
                  <a:lnTo>
                    <a:pt x="3237167" y="5265194"/>
                  </a:lnTo>
                  <a:lnTo>
                    <a:pt x="0" y="5265194"/>
                  </a:lnTo>
                  <a:lnTo>
                    <a:pt x="0" y="162790"/>
                  </a:lnTo>
                  <a:lnTo>
                    <a:pt x="58408" y="139352"/>
                  </a:lnTo>
                  <a:cubicBezTo>
                    <a:pt x="301661" y="55163"/>
                    <a:pt x="554646" y="7607"/>
                    <a:pt x="812878" y="840"/>
                  </a:cubicBezTo>
                  <a:close/>
                </a:path>
              </a:pathLst>
            </a:custGeom>
            <a:noFill/>
            <a:ln w="1905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B6E867DF-0B62-429A-A554-CBE585048439}"/>
                </a:ext>
              </a:extLst>
            </p:cNvPr>
            <p:cNvSpPr/>
            <p:nvPr/>
          </p:nvSpPr>
          <p:spPr>
            <a:xfrm>
              <a:off x="0" y="2147333"/>
              <a:ext cx="3702048" cy="4710667"/>
            </a:xfrm>
            <a:custGeom>
              <a:avLst/>
              <a:gdLst>
                <a:gd name="connsiteX0" fmla="*/ 1057511 w 3702048"/>
                <a:gd name="connsiteY0" fmla="*/ 1243 h 4710667"/>
                <a:gd name="connsiteX1" fmla="*/ 2139959 w 3702048"/>
                <a:gd name="connsiteY1" fmla="*/ 324180 h 4710667"/>
                <a:gd name="connsiteX2" fmla="*/ 3407455 w 3702048"/>
                <a:gd name="connsiteY2" fmla="*/ 4118750 h 4710667"/>
                <a:gd name="connsiteX3" fmla="*/ 2754080 w 3702048"/>
                <a:gd name="connsiteY3" fmla="*/ 4690965 h 4710667"/>
                <a:gd name="connsiteX4" fmla="*/ 2711405 w 3702048"/>
                <a:gd name="connsiteY4" fmla="*/ 4710667 h 4710667"/>
                <a:gd name="connsiteX5" fmla="*/ 0 w 3702048"/>
                <a:gd name="connsiteY5" fmla="*/ 4710667 h 4710667"/>
                <a:gd name="connsiteX6" fmla="*/ 0 w 3702048"/>
                <a:gd name="connsiteY6" fmla="*/ 239601 h 4710667"/>
                <a:gd name="connsiteX7" fmla="*/ 72857 w 3702048"/>
                <a:gd name="connsiteY7" fmla="*/ 203063 h 4710667"/>
                <a:gd name="connsiteX8" fmla="*/ 1057511 w 3702048"/>
                <a:gd name="connsiteY8" fmla="*/ 1243 h 4710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02048" h="4710667">
                  <a:moveTo>
                    <a:pt x="1057511" y="1243"/>
                  </a:moveTo>
                  <a:cubicBezTo>
                    <a:pt x="1413932" y="13473"/>
                    <a:pt x="1779927" y="116316"/>
                    <a:pt x="2139959" y="324180"/>
                  </a:cubicBezTo>
                  <a:cubicBezTo>
                    <a:pt x="3427605" y="1067603"/>
                    <a:pt x="4139931" y="2850064"/>
                    <a:pt x="3407455" y="4118750"/>
                  </a:cubicBezTo>
                  <a:cubicBezTo>
                    <a:pt x="3235777" y="4416105"/>
                    <a:pt x="3011128" y="4566048"/>
                    <a:pt x="2754080" y="4690965"/>
                  </a:cubicBezTo>
                  <a:lnTo>
                    <a:pt x="2711405" y="4710667"/>
                  </a:lnTo>
                  <a:lnTo>
                    <a:pt x="0" y="4710667"/>
                  </a:lnTo>
                  <a:lnTo>
                    <a:pt x="0" y="239601"/>
                  </a:lnTo>
                  <a:lnTo>
                    <a:pt x="72857" y="203063"/>
                  </a:lnTo>
                  <a:cubicBezTo>
                    <a:pt x="383165" y="61024"/>
                    <a:pt x="715942" y="-10476"/>
                    <a:pt x="1057511" y="1243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4296" y="3420734"/>
            <a:ext cx="6665976" cy="2129674"/>
          </a:xfrm>
        </p:spPr>
        <p:txBody>
          <a:bodyPr anchor="b">
            <a:noAutofit/>
          </a:bodyPr>
          <a:lstStyle>
            <a:lvl1pPr algn="l">
              <a:lnSpc>
                <a:spcPct val="110000"/>
              </a:lnSpc>
              <a:defRPr sz="4800" cap="none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Footer Placeholder 22">
            <a:extLst>
              <a:ext uri="{FF2B5EF4-FFF2-40B4-BE49-F238E27FC236}">
                <a16:creationId xmlns:a16="http://schemas.microsoft.com/office/drawing/2014/main" id="{E197B67B-BA44-4D2A-B31D-35A89323C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4296" y="6170490"/>
            <a:ext cx="5713314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1D718595-24D3-4517-A62E-C1F493407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54295" y="5550408"/>
            <a:ext cx="6665975" cy="512064"/>
          </a:xfrm>
        </p:spPr>
        <p:txBody>
          <a:bodyPr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None/>
              <a:defRPr sz="20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3C6217BB-A228-414D-92D9-E1D1EFEB8B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40080" y="6170491"/>
            <a:ext cx="2840083" cy="457200"/>
          </a:xfrm>
        </p:spPr>
        <p:txBody>
          <a:bodyPr/>
          <a:lstStyle>
            <a:lvl1pPr algn="l">
              <a:defRPr/>
            </a:lvl1pPr>
          </a:lstStyle>
          <a:p>
            <a:fld id="{E72EB70D-CD01-44DA-83B3-8FEB3383D307}" type="datetime1">
              <a:rPr lang="en-US" smtClean="0"/>
              <a:t>3/17/2024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82098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20240" y="2438399"/>
            <a:ext cx="4160520" cy="3657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30290" y="2438399"/>
            <a:ext cx="4160520" cy="3657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C1D6427-F07F-4D50-B151-455100AF70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58CFD-9357-46BE-A189-D637A67C8730}" type="datetime1">
              <a:rPr lang="en-US" smtClean="0"/>
              <a:t>3/17/2024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79EFBB2-C5E0-4D57-AB1D-3AA907ECF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AE6B7E1-F60B-4D08-9052-423D6FBFA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5768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0241" y="2456408"/>
            <a:ext cx="4160520" cy="823912"/>
          </a:xfrm>
        </p:spPr>
        <p:txBody>
          <a:bodyPr anchor="b">
            <a:normAutofit/>
          </a:bodyPr>
          <a:lstStyle>
            <a:lvl1pPr marL="0" indent="0">
              <a:lnSpc>
                <a:spcPct val="130000"/>
              </a:lnSpc>
              <a:buNone/>
              <a:defRPr sz="1800" b="1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20241" y="3316639"/>
            <a:ext cx="4160520" cy="2779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30290" y="2456408"/>
            <a:ext cx="4160520" cy="823912"/>
          </a:xfrm>
        </p:spPr>
        <p:txBody>
          <a:bodyPr anchor="b">
            <a:normAutofit/>
          </a:bodyPr>
          <a:lstStyle>
            <a:lvl1pPr marL="0" indent="0">
              <a:lnSpc>
                <a:spcPct val="99000"/>
              </a:lnSpc>
              <a:buNone/>
              <a:defRPr lang="en-US" sz="1800" b="1" kern="1200" cap="all" spc="15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30290" y="3316639"/>
            <a:ext cx="4160520" cy="2779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3771BF97-4D2A-43A4-8CDC-2250017EB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742EE-B331-4632-BD10-A82FED6B6FC0}" type="datetime1">
              <a:rPr lang="en-US" smtClean="0"/>
              <a:t>3/17/2024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6020661A-DA07-4679-9226-945B5DD248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EFCE38B-E087-4988-BC3A-FE3B55E70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D3BC439C-E995-4E1F-8DE9-75C32785E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172567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F30096C-3491-4EF2-ABB2-D57F3F4B5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BA835-D13F-49F4-8F11-5D576AC65FAD}" type="datetime1">
              <a:rPr lang="en-US" smtClean="0"/>
              <a:t>3/17/2024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9DA3A85-7147-4F32-944A-B079AF514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EDDF50D-95C0-4DA2-BBC6-41774FAC1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5673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9BEFCA-6D6F-4F26-823F-C86CA694B8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D1799-ACB5-4CB2-86A2-5C574F1C8706}" type="datetime1">
              <a:rPr lang="en-US" smtClean="0"/>
              <a:t>3/17/2024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2EE2C9-E87D-4495-9EDA-6BC0EDC27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5557A9-903F-4B36-8B06-D9EADF230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05982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640080"/>
            <a:ext cx="3227715" cy="2551751"/>
          </a:xfrm>
        </p:spPr>
        <p:txBody>
          <a:bodyPr anchor="b">
            <a:norm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0160" y="640080"/>
            <a:ext cx="6949440" cy="5455919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3"/>
            <a:ext cx="3227715" cy="2872197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BB904BE8-2080-4FFA-9239-A8929E28FAD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76488" y="6170491"/>
            <a:ext cx="2214322" cy="457200"/>
          </a:xfrm>
        </p:spPr>
        <p:txBody>
          <a:bodyPr/>
          <a:lstStyle/>
          <a:p>
            <a:fld id="{ED5DD0D6-7A82-473E-879B-C6ECD6CCCFEC}" type="datetime1">
              <a:rPr lang="en-US" smtClean="0"/>
              <a:t>3/17/2024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ED5580C6-5CD7-4CDD-977D-0533C84F2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170490"/>
            <a:ext cx="6949440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18D0320-9B66-443F-8E28-8BCF07E08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3828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102651" cy="6857999"/>
          </a:xfrm>
          <a:solidFill>
            <a:schemeClr val="bg2">
              <a:lumMod val="9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1503910"/>
            <a:ext cx="3230625" cy="1687924"/>
          </a:xfrm>
        </p:spPr>
        <p:txBody>
          <a:bodyPr anchor="b">
            <a:no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6"/>
            <a:ext cx="3227832" cy="2872194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41C2A9DB-B176-4069-8734-5B4ED352BA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76488" y="6170491"/>
            <a:ext cx="2214322" cy="457200"/>
          </a:xfrm>
        </p:spPr>
        <p:txBody>
          <a:bodyPr/>
          <a:lstStyle/>
          <a:p>
            <a:fld id="{D4605E03-BC17-41A7-854C-DFAB672737DC}" type="datetime1">
              <a:rPr lang="en-US" smtClean="0"/>
              <a:t>3/17/2024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430F9A2F-C2C4-4E1C-B4B3-07ED84F28C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170490"/>
            <a:ext cx="6464410" cy="45720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F9BFA0A0-2117-4A10-9DAA-080C21559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72519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20240" y="442220"/>
            <a:ext cx="8770571" cy="1345269"/>
          </a:xfrm>
          <a:prstGeom prst="rect">
            <a:avLst/>
          </a:prstGeom>
        </p:spPr>
        <p:txBody>
          <a:bodyPr vert="horz" lIns="109728" tIns="109728" rIns="109728" bIns="9144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0240" y="2312276"/>
            <a:ext cx="8770571" cy="3651504"/>
          </a:xfrm>
          <a:prstGeom prst="rect">
            <a:avLst/>
          </a:prstGeom>
        </p:spPr>
        <p:txBody>
          <a:bodyPr vert="horz" lIns="109728" tIns="109728" rIns="109728" bIns="9144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50727" y="6170491"/>
            <a:ext cx="2840083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r">
              <a:defRPr sz="11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C4408324-A84C-4A45-93B6-78D079CCE772}" type="datetime1">
              <a:rPr lang="en-US" smtClean="0"/>
              <a:t>3/17/2024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20240" y="6170490"/>
            <a:ext cx="5667375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1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53744" y="6170490"/>
            <a:ext cx="1188720" cy="457200"/>
          </a:xfrm>
          <a:prstGeom prst="rect">
            <a:avLst/>
          </a:prstGeom>
        </p:spPr>
        <p:txBody>
          <a:bodyPr vert="horz" lIns="109728" tIns="109728" rIns="109728" bIns="91440" rtlCol="0" anchor="b"/>
          <a:lstStyle>
            <a:lvl1pPr algn="r">
              <a:defRPr sz="1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  <p:cxnSp>
        <p:nvCxnSpPr>
          <p:cNvPr id="9" name="Straight Connector 8" title="Rule Line">
            <a:extLst>
              <a:ext uri="{FF2B5EF4-FFF2-40B4-BE49-F238E27FC236}">
                <a16:creationId xmlns:a16="http://schemas.microsoft.com/office/drawing/2014/main" id="{430127AE-B29E-4FDF-99D2-A2F1E7003F74}"/>
              </a:ext>
            </a:extLst>
          </p:cNvPr>
          <p:cNvCxnSpPr/>
          <p:nvPr/>
        </p:nvCxnSpPr>
        <p:spPr>
          <a:xfrm>
            <a:off x="1920240" y="2176009"/>
            <a:ext cx="8770571" cy="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70500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50" r:id="rId3"/>
    <p:sldLayoutId id="2147483751" r:id="rId4"/>
    <p:sldLayoutId id="2147483741" r:id="rId5"/>
    <p:sldLayoutId id="2147483746" r:id="rId6"/>
    <p:sldLayoutId id="2147483742" r:id="rId7"/>
    <p:sldLayoutId id="2147483743" r:id="rId8"/>
    <p:sldLayoutId id="2147483744" r:id="rId9"/>
    <p:sldLayoutId id="2147483745" r:id="rId10"/>
    <p:sldLayoutId id="2147483747" r:id="rId11"/>
  </p:sldLayoutIdLst>
  <p:hf sldNum="0" hdr="0" ftr="0" dt="0"/>
  <p:txStyles>
    <p:titleStyle>
      <a:lvl1pPr algn="l" defTabSz="914400" rtl="0" eaLnBrk="1" latinLnBrk="0" hangingPunct="1">
        <a:lnSpc>
          <a:spcPct val="130000"/>
        </a:lnSpc>
        <a:spcBef>
          <a:spcPct val="0"/>
        </a:spcBef>
        <a:buNone/>
        <a:defRPr sz="3200" b="1" kern="1200" spc="1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800" b="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6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2024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6pPr>
      <a:lvl7pPr marL="224028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7pPr>
      <a:lvl8pPr marL="256032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8pPr>
      <a:lvl9pPr marL="288036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FtXNnmifbhE?feature=oembed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68" name="Rectangle 1067">
            <a:extLst>
              <a:ext uri="{FF2B5EF4-FFF2-40B4-BE49-F238E27FC236}">
                <a16:creationId xmlns:a16="http://schemas.microsoft.com/office/drawing/2014/main" id="{0DBF1ABE-8590-450D-BB49-BDDCCF3EE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88DBE8-157A-2820-5F17-2A72638115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0045" y="1346200"/>
            <a:ext cx="5624118" cy="3284538"/>
          </a:xfrm>
        </p:spPr>
        <p:txBody>
          <a:bodyPr anchor="b">
            <a:normAutofit/>
          </a:bodyPr>
          <a:lstStyle/>
          <a:p>
            <a:r>
              <a:rPr lang="en-US"/>
              <a:t>The Circulatory System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07AE95-F8FB-D371-4C43-5A92F2634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369" y="4630738"/>
            <a:ext cx="5617794" cy="1150937"/>
          </a:xfrm>
        </p:spPr>
        <p:txBody>
          <a:bodyPr anchor="t">
            <a:normAutofit/>
          </a:bodyPr>
          <a:lstStyle/>
          <a:p>
            <a:r>
              <a:rPr lang="en-US"/>
              <a:t>AEHBY ATAR Human Biology</a:t>
            </a:r>
            <a:endParaRPr lang="en-AU"/>
          </a:p>
          <a:p>
            <a:endParaRPr lang="en-AU"/>
          </a:p>
        </p:txBody>
      </p:sp>
      <p:sp>
        <p:nvSpPr>
          <p:cNvPr id="1070" name="Freeform: Shape 1069">
            <a:extLst>
              <a:ext uri="{FF2B5EF4-FFF2-40B4-BE49-F238E27FC236}">
                <a16:creationId xmlns:a16="http://schemas.microsoft.com/office/drawing/2014/main" id="{96CB0275-66F1-4491-93B8-121D0C7176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714" y="0"/>
            <a:ext cx="5205951" cy="6858000"/>
          </a:xfrm>
          <a:custGeom>
            <a:avLst/>
            <a:gdLst>
              <a:gd name="connsiteX0" fmla="*/ 0 w 5205951"/>
              <a:gd name="connsiteY0" fmla="*/ 0 h 6858000"/>
              <a:gd name="connsiteX1" fmla="*/ 1709529 w 5205951"/>
              <a:gd name="connsiteY1" fmla="*/ 0 h 6858000"/>
              <a:gd name="connsiteX2" fmla="*/ 2489695 w 5205951"/>
              <a:gd name="connsiteY2" fmla="*/ 0 h 6858000"/>
              <a:gd name="connsiteX3" fmla="*/ 3582928 w 5205951"/>
              <a:gd name="connsiteY3" fmla="*/ 0 h 6858000"/>
              <a:gd name="connsiteX4" fmla="*/ 3605052 w 5205951"/>
              <a:gd name="connsiteY4" fmla="*/ 14997 h 6858000"/>
              <a:gd name="connsiteX5" fmla="*/ 5205951 w 5205951"/>
              <a:gd name="connsiteY5" fmla="*/ 3621656 h 6858000"/>
              <a:gd name="connsiteX6" fmla="*/ 3331601 w 5205951"/>
              <a:gd name="connsiteY6" fmla="*/ 6374814 h 6858000"/>
              <a:gd name="connsiteX7" fmla="*/ 2814953 w 5205951"/>
              <a:gd name="connsiteY7" fmla="*/ 6780599 h 6858000"/>
              <a:gd name="connsiteX8" fmla="*/ 2703197 w 5205951"/>
              <a:gd name="connsiteY8" fmla="*/ 6858000 h 6858000"/>
              <a:gd name="connsiteX9" fmla="*/ 2489695 w 5205951"/>
              <a:gd name="connsiteY9" fmla="*/ 6858000 h 6858000"/>
              <a:gd name="connsiteX10" fmla="*/ 1709529 w 5205951"/>
              <a:gd name="connsiteY10" fmla="*/ 6858000 h 6858000"/>
              <a:gd name="connsiteX11" fmla="*/ 0 w 5205951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205951" h="6858000">
                <a:moveTo>
                  <a:pt x="0" y="0"/>
                </a:moveTo>
                <a:lnTo>
                  <a:pt x="1709529" y="0"/>
                </a:lnTo>
                <a:lnTo>
                  <a:pt x="2489695" y="0"/>
                </a:lnTo>
                <a:lnTo>
                  <a:pt x="3582928" y="0"/>
                </a:lnTo>
                <a:lnTo>
                  <a:pt x="3605052" y="14997"/>
                </a:lnTo>
                <a:cubicBezTo>
                  <a:pt x="4632215" y="754641"/>
                  <a:pt x="5205951" y="2093192"/>
                  <a:pt x="5205951" y="3621656"/>
                </a:cubicBezTo>
                <a:cubicBezTo>
                  <a:pt x="5205951" y="4969131"/>
                  <a:pt x="4277226" y="5602839"/>
                  <a:pt x="3331601" y="6374814"/>
                </a:cubicBezTo>
                <a:cubicBezTo>
                  <a:pt x="3159398" y="6515397"/>
                  <a:pt x="2988771" y="6653108"/>
                  <a:pt x="2814953" y="6780599"/>
                </a:cubicBezTo>
                <a:lnTo>
                  <a:pt x="2703197" y="6858000"/>
                </a:lnTo>
                <a:lnTo>
                  <a:pt x="2489695" y="6858000"/>
                </a:lnTo>
                <a:lnTo>
                  <a:pt x="1709529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72" name="Freeform: Shape 1071">
            <a:extLst>
              <a:ext uri="{FF2B5EF4-FFF2-40B4-BE49-F238E27FC236}">
                <a16:creationId xmlns:a16="http://schemas.microsoft.com/office/drawing/2014/main" id="{18D32C3D-8F76-4E99-BE56-0836CC38C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84938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72D2688-C2DB-B04D-1A2E-D6594AE3E1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59" r="29359"/>
          <a:stretch/>
        </p:blipFill>
        <p:spPr>
          <a:xfrm>
            <a:off x="153" y="10"/>
            <a:ext cx="5033023" cy="6857990"/>
          </a:xfrm>
          <a:custGeom>
            <a:avLst/>
            <a:gdLst/>
            <a:ahLst/>
            <a:cxnLst/>
            <a:rect l="l" t="t" r="r" b="b"/>
            <a:pathLst>
              <a:path w="4710787" h="6858000">
                <a:moveTo>
                  <a:pt x="0" y="0"/>
                </a:moveTo>
                <a:lnTo>
                  <a:pt x="1214365" y="0"/>
                </a:lnTo>
                <a:lnTo>
                  <a:pt x="1994531" y="0"/>
                </a:lnTo>
                <a:lnTo>
                  <a:pt x="3087764" y="0"/>
                </a:lnTo>
                <a:lnTo>
                  <a:pt x="3109888" y="14997"/>
                </a:lnTo>
                <a:cubicBezTo>
                  <a:pt x="4137051" y="754641"/>
                  <a:pt x="4710787" y="2093192"/>
                  <a:pt x="4710787" y="3621656"/>
                </a:cubicBezTo>
                <a:cubicBezTo>
                  <a:pt x="4710787" y="4969131"/>
                  <a:pt x="3782062" y="5602839"/>
                  <a:pt x="2836437" y="6374814"/>
                </a:cubicBezTo>
                <a:cubicBezTo>
                  <a:pt x="2664234" y="6515397"/>
                  <a:pt x="2493607" y="6653108"/>
                  <a:pt x="2319789" y="6780599"/>
                </a:cubicBezTo>
                <a:lnTo>
                  <a:pt x="2208033" y="6858000"/>
                </a:lnTo>
                <a:lnTo>
                  <a:pt x="1994531" y="6858000"/>
                </a:lnTo>
                <a:lnTo>
                  <a:pt x="121436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074" name="Freeform: Shape 1073">
            <a:extLst>
              <a:ext uri="{FF2B5EF4-FFF2-40B4-BE49-F238E27FC236}">
                <a16:creationId xmlns:a16="http://schemas.microsoft.com/office/drawing/2014/main" id="{70766076-46F5-42D5-A773-2B3BEF2B8B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925575" y="0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17962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950AD4C-6AF3-49F8-94E1-DBCAFB394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102F4F4-7311-4D5F-038D-68CCAE425D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20668" y="643467"/>
            <a:ext cx="9564061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5876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950AD4C-6AF3-49F8-94E1-DBCAFB394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close up of a black and white object&#10;&#10;Description automatically generated">
            <a:extLst>
              <a:ext uri="{FF2B5EF4-FFF2-40B4-BE49-F238E27FC236}">
                <a16:creationId xmlns:a16="http://schemas.microsoft.com/office/drawing/2014/main" id="{84B3CC81-BC23-B234-D7F3-2674ADE422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640" y="643467"/>
            <a:ext cx="9904117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94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8181FC64-B306-4821-98E2-780662EFC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C0385E9-02B2-4941-889A-EAD43F5BB0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736139" y="0"/>
            <a:ext cx="5455860" cy="6858000"/>
          </a:xfrm>
          <a:custGeom>
            <a:avLst/>
            <a:gdLst>
              <a:gd name="connsiteX0" fmla="*/ 3832837 w 5455860"/>
              <a:gd name="connsiteY0" fmla="*/ 0 h 6858000"/>
              <a:gd name="connsiteX1" fmla="*/ 2739604 w 5455860"/>
              <a:gd name="connsiteY1" fmla="*/ 0 h 6858000"/>
              <a:gd name="connsiteX2" fmla="*/ 1959438 w 5455860"/>
              <a:gd name="connsiteY2" fmla="*/ 0 h 6858000"/>
              <a:gd name="connsiteX3" fmla="*/ 1895061 w 5455860"/>
              <a:gd name="connsiteY3" fmla="*/ 0 h 6858000"/>
              <a:gd name="connsiteX4" fmla="*/ 249909 w 5455860"/>
              <a:gd name="connsiteY4" fmla="*/ 0 h 6858000"/>
              <a:gd name="connsiteX5" fmla="*/ 0 w 5455860"/>
              <a:gd name="connsiteY5" fmla="*/ 0 h 6858000"/>
              <a:gd name="connsiteX6" fmla="*/ 0 w 5455860"/>
              <a:gd name="connsiteY6" fmla="*/ 6858000 h 6858000"/>
              <a:gd name="connsiteX7" fmla="*/ 249909 w 5455860"/>
              <a:gd name="connsiteY7" fmla="*/ 6858000 h 6858000"/>
              <a:gd name="connsiteX8" fmla="*/ 1895061 w 5455860"/>
              <a:gd name="connsiteY8" fmla="*/ 6858000 h 6858000"/>
              <a:gd name="connsiteX9" fmla="*/ 1959438 w 5455860"/>
              <a:gd name="connsiteY9" fmla="*/ 6858000 h 6858000"/>
              <a:gd name="connsiteX10" fmla="*/ 2739604 w 5455860"/>
              <a:gd name="connsiteY10" fmla="*/ 6858000 h 6858000"/>
              <a:gd name="connsiteX11" fmla="*/ 2953106 w 5455860"/>
              <a:gd name="connsiteY11" fmla="*/ 6858000 h 6858000"/>
              <a:gd name="connsiteX12" fmla="*/ 3064862 w 5455860"/>
              <a:gd name="connsiteY12" fmla="*/ 6780599 h 6858000"/>
              <a:gd name="connsiteX13" fmla="*/ 3581510 w 5455860"/>
              <a:gd name="connsiteY13" fmla="*/ 6374814 h 6858000"/>
              <a:gd name="connsiteX14" fmla="*/ 5455860 w 5455860"/>
              <a:gd name="connsiteY14" fmla="*/ 3621656 h 6858000"/>
              <a:gd name="connsiteX15" fmla="*/ 3854961 w 5455860"/>
              <a:gd name="connsiteY15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455860" h="6858000">
                <a:moveTo>
                  <a:pt x="3832837" y="0"/>
                </a:moveTo>
                <a:lnTo>
                  <a:pt x="2739604" y="0"/>
                </a:lnTo>
                <a:lnTo>
                  <a:pt x="1959438" y="0"/>
                </a:lnTo>
                <a:lnTo>
                  <a:pt x="1895061" y="0"/>
                </a:lnTo>
                <a:lnTo>
                  <a:pt x="249909" y="0"/>
                </a:lnTo>
                <a:lnTo>
                  <a:pt x="0" y="0"/>
                </a:lnTo>
                <a:lnTo>
                  <a:pt x="0" y="6858000"/>
                </a:lnTo>
                <a:lnTo>
                  <a:pt x="249909" y="6858000"/>
                </a:lnTo>
                <a:lnTo>
                  <a:pt x="1895061" y="6858000"/>
                </a:lnTo>
                <a:lnTo>
                  <a:pt x="1959438" y="6858000"/>
                </a:lnTo>
                <a:lnTo>
                  <a:pt x="2739604" y="6858000"/>
                </a:lnTo>
                <a:lnTo>
                  <a:pt x="2953106" y="6858000"/>
                </a:lnTo>
                <a:lnTo>
                  <a:pt x="3064862" y="6780599"/>
                </a:lnTo>
                <a:cubicBezTo>
                  <a:pt x="3238680" y="6653108"/>
                  <a:pt x="3409307" y="6515397"/>
                  <a:pt x="3581510" y="6374814"/>
                </a:cubicBezTo>
                <a:cubicBezTo>
                  <a:pt x="4527135" y="5602839"/>
                  <a:pt x="5455860" y="4969131"/>
                  <a:pt x="5455860" y="3621656"/>
                </a:cubicBezTo>
                <a:cubicBezTo>
                  <a:pt x="5455860" y="2093192"/>
                  <a:pt x="4882124" y="754641"/>
                  <a:pt x="3854961" y="14997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9A1E2C-5AC8-40FC-99E9-832069D397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255864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55C54A75-E44A-4147-B9D0-FF46CFD316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469160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2FB955-78C0-E9E8-EC57-F56DBF7856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6275" y="590550"/>
            <a:ext cx="4354251" cy="808742"/>
          </a:xfrm>
        </p:spPr>
        <p:txBody>
          <a:bodyPr anchor="b">
            <a:normAutofit/>
          </a:bodyPr>
          <a:lstStyle/>
          <a:p>
            <a:r>
              <a:rPr lang="en-US" dirty="0"/>
              <a:t>Valves</a:t>
            </a:r>
            <a:endParaRPr lang="en-A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2898CC-C3A8-B8A3-480E-E7AB955B82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07" y="800099"/>
            <a:ext cx="6867556" cy="5476875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353B7A-224D-3F0B-1184-3EC42B5EAC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43959" y="1600200"/>
            <a:ext cx="4809915" cy="4781550"/>
          </a:xfrm>
        </p:spPr>
        <p:txBody>
          <a:bodyPr>
            <a:normAutofit/>
          </a:bodyPr>
          <a:lstStyle/>
          <a:p>
            <a:pPr>
              <a:lnSpc>
                <a:spcPct val="130000"/>
              </a:lnSpc>
            </a:pPr>
            <a:r>
              <a:rPr lang="en-US" sz="2400" b="1" dirty="0"/>
              <a:t>Atrioventricular</a:t>
            </a:r>
            <a:r>
              <a:rPr lang="en-US" sz="2400" dirty="0"/>
              <a:t> (between atria and ventricles):</a:t>
            </a:r>
          </a:p>
          <a:p>
            <a:pPr>
              <a:lnSpc>
                <a:spcPct val="130000"/>
              </a:lnSpc>
            </a:pPr>
            <a:r>
              <a:rPr lang="en-US" sz="2400" dirty="0"/>
              <a:t>	Tricuspid (Right)</a:t>
            </a:r>
          </a:p>
          <a:p>
            <a:pPr>
              <a:lnSpc>
                <a:spcPct val="130000"/>
              </a:lnSpc>
            </a:pPr>
            <a:r>
              <a:rPr lang="en-US" sz="2400" dirty="0"/>
              <a:t>	Mitral/Bicuspid (Left)</a:t>
            </a:r>
          </a:p>
          <a:p>
            <a:pPr>
              <a:lnSpc>
                <a:spcPct val="130000"/>
              </a:lnSpc>
            </a:pPr>
            <a:r>
              <a:rPr lang="en-US" sz="2400" b="1" dirty="0"/>
              <a:t>Semilunar</a:t>
            </a:r>
            <a:r>
              <a:rPr lang="en-US" sz="2400" dirty="0"/>
              <a:t> (between ventricles and arteries):</a:t>
            </a:r>
          </a:p>
          <a:p>
            <a:pPr>
              <a:lnSpc>
                <a:spcPct val="130000"/>
              </a:lnSpc>
            </a:pPr>
            <a:r>
              <a:rPr lang="en-US" sz="2400" dirty="0"/>
              <a:t>	Pulmonary (right)</a:t>
            </a:r>
          </a:p>
          <a:p>
            <a:pPr>
              <a:lnSpc>
                <a:spcPct val="130000"/>
              </a:lnSpc>
            </a:pPr>
            <a:r>
              <a:rPr lang="en-US" sz="2400" dirty="0"/>
              <a:t>	Aortic (left)</a:t>
            </a:r>
            <a:endParaRPr lang="en-AU" sz="2400" dirty="0"/>
          </a:p>
        </p:txBody>
      </p:sp>
    </p:spTree>
    <p:extLst>
      <p:ext uri="{BB962C8B-B14F-4D97-AF65-F5344CB8AC3E}">
        <p14:creationId xmlns:p14="http://schemas.microsoft.com/office/powerpoint/2010/main" val="1524354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950AD4C-6AF3-49F8-94E1-DBCAFB394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6" descr="A human heart with open mouth&#10;&#10;Description automatically generated with medium confidence">
            <a:extLst>
              <a:ext uri="{FF2B5EF4-FFF2-40B4-BE49-F238E27FC236}">
                <a16:creationId xmlns:a16="http://schemas.microsoft.com/office/drawing/2014/main" id="{F78940E6-AE90-6133-3826-5D16449B07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293" y="643467"/>
            <a:ext cx="9918811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6100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8181FC64-B306-4821-98E2-780662EFC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BC3903-9A32-6BAF-A075-76D473250F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982" y="258763"/>
            <a:ext cx="5597572" cy="663575"/>
          </a:xfrm>
        </p:spPr>
        <p:txBody>
          <a:bodyPr anchor="b">
            <a:normAutofit fontScale="90000"/>
          </a:bodyPr>
          <a:lstStyle/>
          <a:p>
            <a:r>
              <a:rPr lang="en-US" dirty="0"/>
              <a:t>Blood vessels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695BC6-E476-EB4C-4408-EDA22CD7B1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22338"/>
            <a:ext cx="5807123" cy="5041900"/>
          </a:xfrm>
        </p:spPr>
        <p:txBody>
          <a:bodyPr>
            <a:normAutofit/>
          </a:bodyPr>
          <a:lstStyle/>
          <a:p>
            <a:pPr>
              <a:lnSpc>
                <a:spcPct val="130000"/>
              </a:lnSpc>
            </a:pPr>
            <a:r>
              <a:rPr lang="en-US" sz="2400" b="1" dirty="0"/>
              <a:t>Arteries</a:t>
            </a:r>
            <a:r>
              <a:rPr lang="en-US" sz="2400" dirty="0"/>
              <a:t> 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take blood away from the heart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thick walls contain smooth muscle and elastic </a:t>
            </a:r>
            <a:r>
              <a:rPr lang="en-US" sz="2400" dirty="0" err="1"/>
              <a:t>fibres</a:t>
            </a:r>
            <a:endParaRPr lang="en-US" sz="2400" dirty="0"/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stretch and recoil with each heart beat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muscle can contract or relax to restrict/redirect blood flow (vasoconstriction/vasodilation)</a:t>
            </a:r>
            <a:endParaRPr lang="en-AU" sz="2400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5871FC61-DD4E-47D4-81FD-8A7E7D12B3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986049" y="0"/>
            <a:ext cx="5205951" cy="6858000"/>
          </a:xfrm>
          <a:custGeom>
            <a:avLst/>
            <a:gdLst>
              <a:gd name="connsiteX0" fmla="*/ 0 w 5205951"/>
              <a:gd name="connsiteY0" fmla="*/ 0 h 6858000"/>
              <a:gd name="connsiteX1" fmla="*/ 1709529 w 5205951"/>
              <a:gd name="connsiteY1" fmla="*/ 0 h 6858000"/>
              <a:gd name="connsiteX2" fmla="*/ 2489695 w 5205951"/>
              <a:gd name="connsiteY2" fmla="*/ 0 h 6858000"/>
              <a:gd name="connsiteX3" fmla="*/ 3582928 w 5205951"/>
              <a:gd name="connsiteY3" fmla="*/ 0 h 6858000"/>
              <a:gd name="connsiteX4" fmla="*/ 3605052 w 5205951"/>
              <a:gd name="connsiteY4" fmla="*/ 14997 h 6858000"/>
              <a:gd name="connsiteX5" fmla="*/ 5205951 w 5205951"/>
              <a:gd name="connsiteY5" fmla="*/ 3621656 h 6858000"/>
              <a:gd name="connsiteX6" fmla="*/ 3331601 w 5205951"/>
              <a:gd name="connsiteY6" fmla="*/ 6374814 h 6858000"/>
              <a:gd name="connsiteX7" fmla="*/ 2814953 w 5205951"/>
              <a:gd name="connsiteY7" fmla="*/ 6780599 h 6858000"/>
              <a:gd name="connsiteX8" fmla="*/ 2703197 w 5205951"/>
              <a:gd name="connsiteY8" fmla="*/ 6858000 h 6858000"/>
              <a:gd name="connsiteX9" fmla="*/ 2489695 w 5205951"/>
              <a:gd name="connsiteY9" fmla="*/ 6858000 h 6858000"/>
              <a:gd name="connsiteX10" fmla="*/ 1709529 w 5205951"/>
              <a:gd name="connsiteY10" fmla="*/ 6858000 h 6858000"/>
              <a:gd name="connsiteX11" fmla="*/ 0 w 5205951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205951" h="6858000">
                <a:moveTo>
                  <a:pt x="0" y="0"/>
                </a:moveTo>
                <a:lnTo>
                  <a:pt x="1709529" y="0"/>
                </a:lnTo>
                <a:lnTo>
                  <a:pt x="2489695" y="0"/>
                </a:lnTo>
                <a:lnTo>
                  <a:pt x="3582928" y="0"/>
                </a:lnTo>
                <a:lnTo>
                  <a:pt x="3605052" y="14997"/>
                </a:lnTo>
                <a:cubicBezTo>
                  <a:pt x="4632215" y="754641"/>
                  <a:pt x="5205951" y="2093192"/>
                  <a:pt x="5205951" y="3621656"/>
                </a:cubicBezTo>
                <a:cubicBezTo>
                  <a:pt x="5205951" y="4969131"/>
                  <a:pt x="4277226" y="5602839"/>
                  <a:pt x="3331601" y="6374814"/>
                </a:cubicBezTo>
                <a:cubicBezTo>
                  <a:pt x="3159398" y="6515397"/>
                  <a:pt x="2988771" y="6653108"/>
                  <a:pt x="2814953" y="6780599"/>
                </a:cubicBezTo>
                <a:lnTo>
                  <a:pt x="2703197" y="6858000"/>
                </a:lnTo>
                <a:lnTo>
                  <a:pt x="2489695" y="6858000"/>
                </a:lnTo>
                <a:lnTo>
                  <a:pt x="1709529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829A1E2C-5AC8-40FC-99E9-832069D397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77485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55C54A75-E44A-4147-B9D0-FF46CFD316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754925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9C3984-83F2-A4A3-60D0-0A7437718D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849" r="23600" b="-1"/>
          <a:stretch/>
        </p:blipFill>
        <p:spPr>
          <a:xfrm>
            <a:off x="7203882" y="10"/>
            <a:ext cx="4988118" cy="6857990"/>
          </a:xfrm>
          <a:custGeom>
            <a:avLst/>
            <a:gdLst/>
            <a:ahLst/>
            <a:cxnLst/>
            <a:rect l="l" t="t" r="r" b="b"/>
            <a:pathLst>
              <a:path w="4901771" h="6858000">
                <a:moveTo>
                  <a:pt x="1623023" y="0"/>
                </a:moveTo>
                <a:lnTo>
                  <a:pt x="2716256" y="0"/>
                </a:lnTo>
                <a:lnTo>
                  <a:pt x="3496422" y="0"/>
                </a:lnTo>
                <a:lnTo>
                  <a:pt x="4544484" y="0"/>
                </a:lnTo>
                <a:lnTo>
                  <a:pt x="4710787" y="0"/>
                </a:lnTo>
                <a:lnTo>
                  <a:pt x="4901771" y="0"/>
                </a:lnTo>
                <a:lnTo>
                  <a:pt x="4901771" y="6858000"/>
                </a:lnTo>
                <a:lnTo>
                  <a:pt x="4710787" y="6858000"/>
                </a:lnTo>
                <a:lnTo>
                  <a:pt x="4544484" y="6858000"/>
                </a:lnTo>
                <a:lnTo>
                  <a:pt x="3496422" y="6858000"/>
                </a:lnTo>
                <a:lnTo>
                  <a:pt x="2716256" y="6858000"/>
                </a:lnTo>
                <a:lnTo>
                  <a:pt x="2502754" y="6858000"/>
                </a:lnTo>
                <a:lnTo>
                  <a:pt x="2390998" y="6780599"/>
                </a:lnTo>
                <a:cubicBezTo>
                  <a:pt x="2217180" y="6653108"/>
                  <a:pt x="2046553" y="6515397"/>
                  <a:pt x="1874350" y="6374814"/>
                </a:cubicBezTo>
                <a:cubicBezTo>
                  <a:pt x="928725" y="5602839"/>
                  <a:pt x="0" y="4969131"/>
                  <a:pt x="0" y="3621656"/>
                </a:cubicBezTo>
                <a:cubicBezTo>
                  <a:pt x="0" y="2093192"/>
                  <a:pt x="573736" y="754641"/>
                  <a:pt x="1600899" y="14997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93707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8181FC64-B306-4821-98E2-780662EFC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BC3903-9A32-6BAF-A075-76D473250F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982" y="258763"/>
            <a:ext cx="5597572" cy="663575"/>
          </a:xfrm>
        </p:spPr>
        <p:txBody>
          <a:bodyPr anchor="b">
            <a:normAutofit fontScale="90000"/>
          </a:bodyPr>
          <a:lstStyle/>
          <a:p>
            <a:r>
              <a:rPr lang="en-US" dirty="0"/>
              <a:t>Blood vessels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695BC6-E476-EB4C-4408-EDA22CD7B1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22338"/>
            <a:ext cx="5807123" cy="5041900"/>
          </a:xfrm>
        </p:spPr>
        <p:txBody>
          <a:bodyPr>
            <a:normAutofit/>
          </a:bodyPr>
          <a:lstStyle/>
          <a:p>
            <a:pPr>
              <a:lnSpc>
                <a:spcPct val="130000"/>
              </a:lnSpc>
            </a:pPr>
            <a:r>
              <a:rPr lang="en-US" sz="2400" b="1" dirty="0"/>
              <a:t>Capillaries</a:t>
            </a:r>
            <a:r>
              <a:rPr lang="en-US" sz="2400" dirty="0"/>
              <a:t> 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allow substances to pass between blood and tissues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walls are only one cell thick (epithelium)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large volume reduces pressure and speed of blood flow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5871FC61-DD4E-47D4-81FD-8A7E7D12B3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986049" y="0"/>
            <a:ext cx="5205951" cy="6858000"/>
          </a:xfrm>
          <a:custGeom>
            <a:avLst/>
            <a:gdLst>
              <a:gd name="connsiteX0" fmla="*/ 0 w 5205951"/>
              <a:gd name="connsiteY0" fmla="*/ 0 h 6858000"/>
              <a:gd name="connsiteX1" fmla="*/ 1709529 w 5205951"/>
              <a:gd name="connsiteY1" fmla="*/ 0 h 6858000"/>
              <a:gd name="connsiteX2" fmla="*/ 2489695 w 5205951"/>
              <a:gd name="connsiteY2" fmla="*/ 0 h 6858000"/>
              <a:gd name="connsiteX3" fmla="*/ 3582928 w 5205951"/>
              <a:gd name="connsiteY3" fmla="*/ 0 h 6858000"/>
              <a:gd name="connsiteX4" fmla="*/ 3605052 w 5205951"/>
              <a:gd name="connsiteY4" fmla="*/ 14997 h 6858000"/>
              <a:gd name="connsiteX5" fmla="*/ 5205951 w 5205951"/>
              <a:gd name="connsiteY5" fmla="*/ 3621656 h 6858000"/>
              <a:gd name="connsiteX6" fmla="*/ 3331601 w 5205951"/>
              <a:gd name="connsiteY6" fmla="*/ 6374814 h 6858000"/>
              <a:gd name="connsiteX7" fmla="*/ 2814953 w 5205951"/>
              <a:gd name="connsiteY7" fmla="*/ 6780599 h 6858000"/>
              <a:gd name="connsiteX8" fmla="*/ 2703197 w 5205951"/>
              <a:gd name="connsiteY8" fmla="*/ 6858000 h 6858000"/>
              <a:gd name="connsiteX9" fmla="*/ 2489695 w 5205951"/>
              <a:gd name="connsiteY9" fmla="*/ 6858000 h 6858000"/>
              <a:gd name="connsiteX10" fmla="*/ 1709529 w 5205951"/>
              <a:gd name="connsiteY10" fmla="*/ 6858000 h 6858000"/>
              <a:gd name="connsiteX11" fmla="*/ 0 w 5205951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205951" h="6858000">
                <a:moveTo>
                  <a:pt x="0" y="0"/>
                </a:moveTo>
                <a:lnTo>
                  <a:pt x="1709529" y="0"/>
                </a:lnTo>
                <a:lnTo>
                  <a:pt x="2489695" y="0"/>
                </a:lnTo>
                <a:lnTo>
                  <a:pt x="3582928" y="0"/>
                </a:lnTo>
                <a:lnTo>
                  <a:pt x="3605052" y="14997"/>
                </a:lnTo>
                <a:cubicBezTo>
                  <a:pt x="4632215" y="754641"/>
                  <a:pt x="5205951" y="2093192"/>
                  <a:pt x="5205951" y="3621656"/>
                </a:cubicBezTo>
                <a:cubicBezTo>
                  <a:pt x="5205951" y="4969131"/>
                  <a:pt x="4277226" y="5602839"/>
                  <a:pt x="3331601" y="6374814"/>
                </a:cubicBezTo>
                <a:cubicBezTo>
                  <a:pt x="3159398" y="6515397"/>
                  <a:pt x="2988771" y="6653108"/>
                  <a:pt x="2814953" y="6780599"/>
                </a:cubicBezTo>
                <a:lnTo>
                  <a:pt x="2703197" y="6858000"/>
                </a:lnTo>
                <a:lnTo>
                  <a:pt x="2489695" y="6858000"/>
                </a:lnTo>
                <a:lnTo>
                  <a:pt x="1709529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829A1E2C-5AC8-40FC-99E9-832069D397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77485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55C54A75-E44A-4147-B9D0-FF46CFD316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754925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13FE52-5E7E-6272-AC58-BAE1CEA27A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36" b="7691"/>
          <a:stretch/>
        </p:blipFill>
        <p:spPr>
          <a:xfrm>
            <a:off x="7203882" y="10"/>
            <a:ext cx="4988118" cy="6857990"/>
          </a:xfrm>
          <a:custGeom>
            <a:avLst/>
            <a:gdLst/>
            <a:ahLst/>
            <a:cxnLst/>
            <a:rect l="l" t="t" r="r" b="b"/>
            <a:pathLst>
              <a:path w="4901771" h="6858000">
                <a:moveTo>
                  <a:pt x="1623023" y="0"/>
                </a:moveTo>
                <a:lnTo>
                  <a:pt x="2716256" y="0"/>
                </a:lnTo>
                <a:lnTo>
                  <a:pt x="3496422" y="0"/>
                </a:lnTo>
                <a:lnTo>
                  <a:pt x="4544484" y="0"/>
                </a:lnTo>
                <a:lnTo>
                  <a:pt x="4710787" y="0"/>
                </a:lnTo>
                <a:lnTo>
                  <a:pt x="4901771" y="0"/>
                </a:lnTo>
                <a:lnTo>
                  <a:pt x="4901771" y="6858000"/>
                </a:lnTo>
                <a:lnTo>
                  <a:pt x="4710787" y="6858000"/>
                </a:lnTo>
                <a:lnTo>
                  <a:pt x="4544484" y="6858000"/>
                </a:lnTo>
                <a:lnTo>
                  <a:pt x="3496422" y="6858000"/>
                </a:lnTo>
                <a:lnTo>
                  <a:pt x="2716256" y="6858000"/>
                </a:lnTo>
                <a:lnTo>
                  <a:pt x="2502754" y="6858000"/>
                </a:lnTo>
                <a:lnTo>
                  <a:pt x="2390998" y="6780599"/>
                </a:lnTo>
                <a:cubicBezTo>
                  <a:pt x="2217180" y="6653108"/>
                  <a:pt x="2046553" y="6515397"/>
                  <a:pt x="1874350" y="6374814"/>
                </a:cubicBezTo>
                <a:cubicBezTo>
                  <a:pt x="928725" y="5602839"/>
                  <a:pt x="0" y="4969131"/>
                  <a:pt x="0" y="3621656"/>
                </a:cubicBezTo>
                <a:cubicBezTo>
                  <a:pt x="0" y="2093192"/>
                  <a:pt x="573736" y="754641"/>
                  <a:pt x="1600899" y="14997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462312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8181FC64-B306-4821-98E2-780662EFC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BC3903-9A32-6BAF-A075-76D473250F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982" y="258763"/>
            <a:ext cx="5597572" cy="663575"/>
          </a:xfrm>
        </p:spPr>
        <p:txBody>
          <a:bodyPr anchor="b">
            <a:normAutofit fontScale="90000"/>
          </a:bodyPr>
          <a:lstStyle/>
          <a:p>
            <a:r>
              <a:rPr lang="en-US" dirty="0"/>
              <a:t>Blood vessels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695BC6-E476-EB4C-4408-EDA22CD7B1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22338"/>
            <a:ext cx="5807123" cy="5041900"/>
          </a:xfrm>
        </p:spPr>
        <p:txBody>
          <a:bodyPr>
            <a:normAutofit/>
          </a:bodyPr>
          <a:lstStyle/>
          <a:p>
            <a:pPr>
              <a:lnSpc>
                <a:spcPct val="130000"/>
              </a:lnSpc>
            </a:pPr>
            <a:r>
              <a:rPr lang="en-US" sz="2400" b="1" dirty="0"/>
              <a:t>Veins</a:t>
            </a:r>
            <a:r>
              <a:rPr lang="en-US" sz="2400" dirty="0"/>
              <a:t> 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return blood to the heart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thin, inelastic walls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constant low pressure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have valves to prevent backwards flow</a:t>
            </a:r>
            <a:endParaRPr lang="en-AU" sz="2400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5871FC61-DD4E-47D4-81FD-8A7E7D12B3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986049" y="0"/>
            <a:ext cx="5205951" cy="6858000"/>
          </a:xfrm>
          <a:custGeom>
            <a:avLst/>
            <a:gdLst>
              <a:gd name="connsiteX0" fmla="*/ 0 w 5205951"/>
              <a:gd name="connsiteY0" fmla="*/ 0 h 6858000"/>
              <a:gd name="connsiteX1" fmla="*/ 1709529 w 5205951"/>
              <a:gd name="connsiteY1" fmla="*/ 0 h 6858000"/>
              <a:gd name="connsiteX2" fmla="*/ 2489695 w 5205951"/>
              <a:gd name="connsiteY2" fmla="*/ 0 h 6858000"/>
              <a:gd name="connsiteX3" fmla="*/ 3582928 w 5205951"/>
              <a:gd name="connsiteY3" fmla="*/ 0 h 6858000"/>
              <a:gd name="connsiteX4" fmla="*/ 3605052 w 5205951"/>
              <a:gd name="connsiteY4" fmla="*/ 14997 h 6858000"/>
              <a:gd name="connsiteX5" fmla="*/ 5205951 w 5205951"/>
              <a:gd name="connsiteY5" fmla="*/ 3621656 h 6858000"/>
              <a:gd name="connsiteX6" fmla="*/ 3331601 w 5205951"/>
              <a:gd name="connsiteY6" fmla="*/ 6374814 h 6858000"/>
              <a:gd name="connsiteX7" fmla="*/ 2814953 w 5205951"/>
              <a:gd name="connsiteY7" fmla="*/ 6780599 h 6858000"/>
              <a:gd name="connsiteX8" fmla="*/ 2703197 w 5205951"/>
              <a:gd name="connsiteY8" fmla="*/ 6858000 h 6858000"/>
              <a:gd name="connsiteX9" fmla="*/ 2489695 w 5205951"/>
              <a:gd name="connsiteY9" fmla="*/ 6858000 h 6858000"/>
              <a:gd name="connsiteX10" fmla="*/ 1709529 w 5205951"/>
              <a:gd name="connsiteY10" fmla="*/ 6858000 h 6858000"/>
              <a:gd name="connsiteX11" fmla="*/ 0 w 5205951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205951" h="6858000">
                <a:moveTo>
                  <a:pt x="0" y="0"/>
                </a:moveTo>
                <a:lnTo>
                  <a:pt x="1709529" y="0"/>
                </a:lnTo>
                <a:lnTo>
                  <a:pt x="2489695" y="0"/>
                </a:lnTo>
                <a:lnTo>
                  <a:pt x="3582928" y="0"/>
                </a:lnTo>
                <a:lnTo>
                  <a:pt x="3605052" y="14997"/>
                </a:lnTo>
                <a:cubicBezTo>
                  <a:pt x="4632215" y="754641"/>
                  <a:pt x="5205951" y="2093192"/>
                  <a:pt x="5205951" y="3621656"/>
                </a:cubicBezTo>
                <a:cubicBezTo>
                  <a:pt x="5205951" y="4969131"/>
                  <a:pt x="4277226" y="5602839"/>
                  <a:pt x="3331601" y="6374814"/>
                </a:cubicBezTo>
                <a:cubicBezTo>
                  <a:pt x="3159398" y="6515397"/>
                  <a:pt x="2988771" y="6653108"/>
                  <a:pt x="2814953" y="6780599"/>
                </a:cubicBezTo>
                <a:lnTo>
                  <a:pt x="2703197" y="6858000"/>
                </a:lnTo>
                <a:lnTo>
                  <a:pt x="2489695" y="6858000"/>
                </a:lnTo>
                <a:lnTo>
                  <a:pt x="1709529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829A1E2C-5AC8-40FC-99E9-832069D397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77485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55C54A75-E44A-4147-B9D0-FF46CFD316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754925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1026" name="Picture 2" descr="Diagram Of Veins And Arteries In The Human Body">
            <a:extLst>
              <a:ext uri="{FF2B5EF4-FFF2-40B4-BE49-F238E27FC236}">
                <a16:creationId xmlns:a16="http://schemas.microsoft.com/office/drawing/2014/main" id="{085AE6B4-089B-1473-1EE8-0F143C4F9A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033" b="6389"/>
          <a:stretch/>
        </p:blipFill>
        <p:spPr bwMode="auto">
          <a:xfrm>
            <a:off x="8574088" y="590550"/>
            <a:ext cx="2795587" cy="5526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5804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comparison of arteries capillaries and veins">
            <a:extLst>
              <a:ext uri="{FF2B5EF4-FFF2-40B4-BE49-F238E27FC236}">
                <a16:creationId xmlns:a16="http://schemas.microsoft.com/office/drawing/2014/main" id="{5BAD82CB-0AFC-2DD1-1D77-3227591CA04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32" y="3933824"/>
            <a:ext cx="6077438" cy="2657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64B4CC3-5792-0B28-F3CA-35CAEA2836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67" t="17522" r="42512"/>
          <a:stretch/>
        </p:blipFill>
        <p:spPr>
          <a:xfrm>
            <a:off x="6614520" y="2133599"/>
            <a:ext cx="4224930" cy="3484666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51592FA1-09F2-DCDC-9262-4FC2689B41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AF2C39E-665D-7705-3055-1D084DBE3C4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131"/>
          <a:stretch/>
        </p:blipFill>
        <p:spPr>
          <a:xfrm>
            <a:off x="233362" y="266698"/>
            <a:ext cx="3969767" cy="3733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938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2CDD8D-99D8-A4D5-305D-60D4CBF1B3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4819A3-1EC4-97D4-F6F4-B6CB5E6BAD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3074" name="Picture 2" descr="CARDIAC CYCLE Easiest explanation || Atrial &amp; Ventricular Systole and ...">
            <a:extLst>
              <a:ext uri="{FF2B5EF4-FFF2-40B4-BE49-F238E27FC236}">
                <a16:creationId xmlns:a16="http://schemas.microsoft.com/office/drawing/2014/main" id="{EDE61DBD-0061-0E83-C582-407DBE6C03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0050" y="0"/>
            <a:ext cx="63119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01156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DB49D4-771D-EABC-6487-F958190B3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cardiac cycle</a:t>
            </a:r>
            <a:endParaRPr lang="en-AU" dirty="0"/>
          </a:p>
        </p:txBody>
      </p:sp>
      <p:pic>
        <p:nvPicPr>
          <p:cNvPr id="5" name="Content Placeholder 4" descr="A diagram of a human heart&#10;&#10;Description automatically generated">
            <a:extLst>
              <a:ext uri="{FF2B5EF4-FFF2-40B4-BE49-F238E27FC236}">
                <a16:creationId xmlns:a16="http://schemas.microsoft.com/office/drawing/2014/main" id="{0C77291C-CA1E-104D-EFFD-4D4DED215D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312" y="156190"/>
            <a:ext cx="11589787" cy="6519255"/>
          </a:xfrm>
        </p:spPr>
      </p:pic>
    </p:spTree>
    <p:extLst>
      <p:ext uri="{BB962C8B-B14F-4D97-AF65-F5344CB8AC3E}">
        <p14:creationId xmlns:p14="http://schemas.microsoft.com/office/powerpoint/2010/main" val="40791464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BAE054-F94B-B88F-693F-A47C7B842A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	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770E42-068E-FAEC-D62E-DC242A289C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2474" y="2312275"/>
            <a:ext cx="11140750" cy="4200491"/>
          </a:xfrm>
        </p:spPr>
        <p:txBody>
          <a:bodyPr>
            <a:normAutofit/>
          </a:bodyPr>
          <a:lstStyle/>
          <a:p>
            <a:pPr marL="342900" indent="-342900">
              <a:buAutoNum type="arabicPeriod"/>
            </a:pPr>
            <a:r>
              <a:rPr lang="en-US" sz="2400" dirty="0" err="1"/>
              <a:t>Summarise</a:t>
            </a:r>
            <a:r>
              <a:rPr lang="en-US" sz="2400" dirty="0"/>
              <a:t> the three stages of cellular respiration, including location, inputs, outputs and ATP production.</a:t>
            </a:r>
          </a:p>
          <a:p>
            <a:pPr marL="342900" indent="-342900">
              <a:buAutoNum type="arabicPeriod"/>
            </a:pPr>
            <a:r>
              <a:rPr lang="en-US" sz="2400" dirty="0"/>
              <a:t>Identify and briefly describe two other types of respiration.</a:t>
            </a:r>
          </a:p>
          <a:p>
            <a:pPr marL="342900" indent="-342900">
              <a:buAutoNum type="arabicPeriod"/>
            </a:pPr>
            <a:r>
              <a:rPr lang="en-US" sz="2400" dirty="0"/>
              <a:t>List three factors that contribute to the efficiency of alveolar gas exchange.</a:t>
            </a:r>
          </a:p>
          <a:p>
            <a:pPr marL="342900" indent="-342900">
              <a:buAutoNum type="arabicPeriod"/>
            </a:pPr>
            <a:r>
              <a:rPr lang="en-US" sz="2400" dirty="0"/>
              <a:t>Sketch four graphs which represent factors affecting enzyme activity.</a:t>
            </a:r>
          </a:p>
          <a:p>
            <a:pPr marL="342900" indent="-342900">
              <a:buAutoNum type="arabicPeriod"/>
            </a:pPr>
            <a:endParaRPr lang="en-AU" sz="2400" dirty="0"/>
          </a:p>
        </p:txBody>
      </p:sp>
    </p:spTree>
    <p:extLst>
      <p:ext uri="{BB962C8B-B14F-4D97-AF65-F5344CB8AC3E}">
        <p14:creationId xmlns:p14="http://schemas.microsoft.com/office/powerpoint/2010/main" val="41400444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950AD4C-6AF3-49F8-94E1-DBCAFB394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Online Media 3" title="Normal Heart Sounds - MEDZCOOL">
            <a:hlinkClick r:id="" action="ppaction://media"/>
            <a:extLst>
              <a:ext uri="{FF2B5EF4-FFF2-40B4-BE49-F238E27FC236}">
                <a16:creationId xmlns:a16="http://schemas.microsoft.com/office/drawing/2014/main" id="{9D5AD073-D3B5-D667-4925-D3DC0D25C79E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172552" y="643467"/>
            <a:ext cx="9860293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716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15" dur="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DB609-9036-E8D6-12D5-A18567F935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Cardiac output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5BDE1F-8A18-5E20-2F6A-978DF17385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869" y="2312276"/>
            <a:ext cx="11644603" cy="3651504"/>
          </a:xfrm>
        </p:spPr>
        <p:txBody>
          <a:bodyPr>
            <a:normAutofit/>
          </a:bodyPr>
          <a:lstStyle/>
          <a:p>
            <a:r>
              <a:rPr lang="en-US" sz="2400" b="1" dirty="0"/>
              <a:t>Heart rate</a:t>
            </a:r>
            <a:r>
              <a:rPr lang="en-US" sz="2400" dirty="0"/>
              <a:t>: contractions (beats) per minute</a:t>
            </a:r>
          </a:p>
          <a:p>
            <a:r>
              <a:rPr lang="en-US" sz="2400" b="1" dirty="0"/>
              <a:t>Stroke volume</a:t>
            </a:r>
            <a:r>
              <a:rPr lang="en-US" sz="2400" dirty="0"/>
              <a:t>: volume leaving ventricles per contraction</a:t>
            </a:r>
          </a:p>
          <a:p>
            <a:r>
              <a:rPr lang="en-US" sz="2400" b="1" dirty="0"/>
              <a:t>Cardiac output </a:t>
            </a:r>
            <a:r>
              <a:rPr lang="en-US" sz="2400" dirty="0"/>
              <a:t>(mL/min) = stroke volume (mL) x heart rate (bpm)</a:t>
            </a:r>
            <a:endParaRPr lang="en-AU" sz="2400" dirty="0"/>
          </a:p>
        </p:txBody>
      </p:sp>
    </p:spTree>
    <p:extLst>
      <p:ext uri="{BB962C8B-B14F-4D97-AF65-F5344CB8AC3E}">
        <p14:creationId xmlns:p14="http://schemas.microsoft.com/office/powerpoint/2010/main" val="34792421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950AD4C-6AF3-49F8-94E1-DBCAFB394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F64CC69-04CE-29FC-D832-DB649ED220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21332" y="643467"/>
            <a:ext cx="8162734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530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A219996-E115-8B9A-1078-86CE1D146C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23" name="Rectangle 3122">
            <a:extLst>
              <a:ext uri="{FF2B5EF4-FFF2-40B4-BE49-F238E27FC236}">
                <a16:creationId xmlns:a16="http://schemas.microsoft.com/office/drawing/2014/main" id="{8181FC64-B306-4821-98E2-780662EFC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1684EF-6E51-14D2-1CF5-9F510F66FF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2518" y="442913"/>
            <a:ext cx="5183986" cy="1639888"/>
          </a:xfrm>
        </p:spPr>
        <p:txBody>
          <a:bodyPr anchor="b">
            <a:normAutofit/>
          </a:bodyPr>
          <a:lstStyle/>
          <a:p>
            <a:r>
              <a:rPr lang="en-US" dirty="0"/>
              <a:t>Success Criteria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0C9058-88E4-51D4-E2E6-318126B88D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2519" y="2312988"/>
            <a:ext cx="5183986" cy="3651250"/>
          </a:xfrm>
        </p:spPr>
        <p:txBody>
          <a:bodyPr>
            <a:normAutofit fontScale="85000"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L</a:t>
            </a:r>
            <a:r>
              <a:rPr lang="en-AU" sz="2400" dirty="0" err="1"/>
              <a:t>abel</a:t>
            </a:r>
            <a:r>
              <a:rPr lang="en-AU" sz="2400" dirty="0"/>
              <a:t> the chambers, blood vessels and valves of the heart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400" dirty="0"/>
              <a:t>Describe the arteries, capillaries and veins in terms of structure (tissues and organs) and function.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400" dirty="0"/>
              <a:t>Describe the cardiac cycle and cardiac output</a:t>
            </a:r>
          </a:p>
        </p:txBody>
      </p:sp>
      <p:sp>
        <p:nvSpPr>
          <p:cNvPr id="3125" name="Freeform: Shape 3124">
            <a:extLst>
              <a:ext uri="{FF2B5EF4-FFF2-40B4-BE49-F238E27FC236}">
                <a16:creationId xmlns:a16="http://schemas.microsoft.com/office/drawing/2014/main" id="{5871FC61-DD4E-47D4-81FD-8A7E7D12B3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986049" y="0"/>
            <a:ext cx="5205951" cy="6858000"/>
          </a:xfrm>
          <a:custGeom>
            <a:avLst/>
            <a:gdLst>
              <a:gd name="connsiteX0" fmla="*/ 0 w 5205951"/>
              <a:gd name="connsiteY0" fmla="*/ 0 h 6858000"/>
              <a:gd name="connsiteX1" fmla="*/ 1709529 w 5205951"/>
              <a:gd name="connsiteY1" fmla="*/ 0 h 6858000"/>
              <a:gd name="connsiteX2" fmla="*/ 2489695 w 5205951"/>
              <a:gd name="connsiteY2" fmla="*/ 0 h 6858000"/>
              <a:gd name="connsiteX3" fmla="*/ 3582928 w 5205951"/>
              <a:gd name="connsiteY3" fmla="*/ 0 h 6858000"/>
              <a:gd name="connsiteX4" fmla="*/ 3605052 w 5205951"/>
              <a:gd name="connsiteY4" fmla="*/ 14997 h 6858000"/>
              <a:gd name="connsiteX5" fmla="*/ 5205951 w 5205951"/>
              <a:gd name="connsiteY5" fmla="*/ 3621656 h 6858000"/>
              <a:gd name="connsiteX6" fmla="*/ 3331601 w 5205951"/>
              <a:gd name="connsiteY6" fmla="*/ 6374814 h 6858000"/>
              <a:gd name="connsiteX7" fmla="*/ 2814953 w 5205951"/>
              <a:gd name="connsiteY7" fmla="*/ 6780599 h 6858000"/>
              <a:gd name="connsiteX8" fmla="*/ 2703197 w 5205951"/>
              <a:gd name="connsiteY8" fmla="*/ 6858000 h 6858000"/>
              <a:gd name="connsiteX9" fmla="*/ 2489695 w 5205951"/>
              <a:gd name="connsiteY9" fmla="*/ 6858000 h 6858000"/>
              <a:gd name="connsiteX10" fmla="*/ 1709529 w 5205951"/>
              <a:gd name="connsiteY10" fmla="*/ 6858000 h 6858000"/>
              <a:gd name="connsiteX11" fmla="*/ 0 w 5205951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205951" h="6858000">
                <a:moveTo>
                  <a:pt x="0" y="0"/>
                </a:moveTo>
                <a:lnTo>
                  <a:pt x="1709529" y="0"/>
                </a:lnTo>
                <a:lnTo>
                  <a:pt x="2489695" y="0"/>
                </a:lnTo>
                <a:lnTo>
                  <a:pt x="3582928" y="0"/>
                </a:lnTo>
                <a:lnTo>
                  <a:pt x="3605052" y="14997"/>
                </a:lnTo>
                <a:cubicBezTo>
                  <a:pt x="4632215" y="754641"/>
                  <a:pt x="5205951" y="2093192"/>
                  <a:pt x="5205951" y="3621656"/>
                </a:cubicBezTo>
                <a:cubicBezTo>
                  <a:pt x="5205951" y="4969131"/>
                  <a:pt x="4277226" y="5602839"/>
                  <a:pt x="3331601" y="6374814"/>
                </a:cubicBezTo>
                <a:cubicBezTo>
                  <a:pt x="3159398" y="6515397"/>
                  <a:pt x="2988771" y="6653108"/>
                  <a:pt x="2814953" y="6780599"/>
                </a:cubicBezTo>
                <a:lnTo>
                  <a:pt x="2703197" y="6858000"/>
                </a:lnTo>
                <a:lnTo>
                  <a:pt x="2489695" y="6858000"/>
                </a:lnTo>
                <a:lnTo>
                  <a:pt x="1709529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127" name="Freeform: Shape 3126">
            <a:extLst>
              <a:ext uri="{FF2B5EF4-FFF2-40B4-BE49-F238E27FC236}">
                <a16:creationId xmlns:a16="http://schemas.microsoft.com/office/drawing/2014/main" id="{829A1E2C-5AC8-40FC-99E9-832069D397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05773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129" name="Freeform: Shape 3128">
            <a:extLst>
              <a:ext uri="{FF2B5EF4-FFF2-40B4-BE49-F238E27FC236}">
                <a16:creationId xmlns:a16="http://schemas.microsoft.com/office/drawing/2014/main" id="{55C54A75-E44A-4147-B9D0-FF46CFD316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719069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6" name="Picture 5" descr="A diagram of a human heart&#10;&#10;Description automatically generated">
            <a:extLst>
              <a:ext uri="{FF2B5EF4-FFF2-40B4-BE49-F238E27FC236}">
                <a16:creationId xmlns:a16="http://schemas.microsoft.com/office/drawing/2014/main" id="{438CAE66-4C15-22A2-3210-EA29A9941D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7746" y="1519267"/>
            <a:ext cx="2200012" cy="3819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6663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10" name="Rectangle 2109">
            <a:extLst>
              <a:ext uri="{FF2B5EF4-FFF2-40B4-BE49-F238E27FC236}">
                <a16:creationId xmlns:a16="http://schemas.microsoft.com/office/drawing/2014/main" id="{8181FC64-B306-4821-98E2-780662EFC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87F828-671B-4397-BBAD-19A223F40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2518" y="442913"/>
            <a:ext cx="5183986" cy="1639888"/>
          </a:xfrm>
        </p:spPr>
        <p:txBody>
          <a:bodyPr anchor="b">
            <a:normAutofit/>
          </a:bodyPr>
          <a:lstStyle/>
          <a:p>
            <a:r>
              <a:rPr lang="en-US" dirty="0"/>
              <a:t>Learning Intentions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B5797E-7C00-9725-D53D-F193354226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2519" y="2312988"/>
            <a:ext cx="5183986" cy="3651250"/>
          </a:xfrm>
        </p:spPr>
        <p:txBody>
          <a:bodyPr>
            <a:normAutofit/>
          </a:bodyPr>
          <a:lstStyle/>
          <a:p>
            <a:pPr marL="228600">
              <a:spcAft>
                <a:spcPts val="600"/>
              </a:spcAft>
              <a:tabLst>
                <a:tab pos="228600" algn="l"/>
              </a:tabLst>
            </a:pPr>
            <a:r>
              <a:rPr lang="en-AU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AU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he transport of materials within the internal environment for exchange with cells is facilitated by the structure and function of the circulatory system at the cell, tissue and organ levels</a:t>
            </a:r>
            <a:endParaRPr lang="en-AU" sz="2400" dirty="0"/>
          </a:p>
        </p:txBody>
      </p:sp>
      <p:sp>
        <p:nvSpPr>
          <p:cNvPr id="2112" name="Freeform: Shape 2111">
            <a:extLst>
              <a:ext uri="{FF2B5EF4-FFF2-40B4-BE49-F238E27FC236}">
                <a16:creationId xmlns:a16="http://schemas.microsoft.com/office/drawing/2014/main" id="{5871FC61-DD4E-47D4-81FD-8A7E7D12B3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986049" y="0"/>
            <a:ext cx="5205951" cy="6858000"/>
          </a:xfrm>
          <a:custGeom>
            <a:avLst/>
            <a:gdLst>
              <a:gd name="connsiteX0" fmla="*/ 0 w 5205951"/>
              <a:gd name="connsiteY0" fmla="*/ 0 h 6858000"/>
              <a:gd name="connsiteX1" fmla="*/ 1709529 w 5205951"/>
              <a:gd name="connsiteY1" fmla="*/ 0 h 6858000"/>
              <a:gd name="connsiteX2" fmla="*/ 2489695 w 5205951"/>
              <a:gd name="connsiteY2" fmla="*/ 0 h 6858000"/>
              <a:gd name="connsiteX3" fmla="*/ 3582928 w 5205951"/>
              <a:gd name="connsiteY3" fmla="*/ 0 h 6858000"/>
              <a:gd name="connsiteX4" fmla="*/ 3605052 w 5205951"/>
              <a:gd name="connsiteY4" fmla="*/ 14997 h 6858000"/>
              <a:gd name="connsiteX5" fmla="*/ 5205951 w 5205951"/>
              <a:gd name="connsiteY5" fmla="*/ 3621656 h 6858000"/>
              <a:gd name="connsiteX6" fmla="*/ 3331601 w 5205951"/>
              <a:gd name="connsiteY6" fmla="*/ 6374814 h 6858000"/>
              <a:gd name="connsiteX7" fmla="*/ 2814953 w 5205951"/>
              <a:gd name="connsiteY7" fmla="*/ 6780599 h 6858000"/>
              <a:gd name="connsiteX8" fmla="*/ 2703197 w 5205951"/>
              <a:gd name="connsiteY8" fmla="*/ 6858000 h 6858000"/>
              <a:gd name="connsiteX9" fmla="*/ 2489695 w 5205951"/>
              <a:gd name="connsiteY9" fmla="*/ 6858000 h 6858000"/>
              <a:gd name="connsiteX10" fmla="*/ 1709529 w 5205951"/>
              <a:gd name="connsiteY10" fmla="*/ 6858000 h 6858000"/>
              <a:gd name="connsiteX11" fmla="*/ 0 w 5205951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205951" h="6858000">
                <a:moveTo>
                  <a:pt x="0" y="0"/>
                </a:moveTo>
                <a:lnTo>
                  <a:pt x="1709529" y="0"/>
                </a:lnTo>
                <a:lnTo>
                  <a:pt x="2489695" y="0"/>
                </a:lnTo>
                <a:lnTo>
                  <a:pt x="3582928" y="0"/>
                </a:lnTo>
                <a:lnTo>
                  <a:pt x="3605052" y="14997"/>
                </a:lnTo>
                <a:cubicBezTo>
                  <a:pt x="4632215" y="754641"/>
                  <a:pt x="5205951" y="2093192"/>
                  <a:pt x="5205951" y="3621656"/>
                </a:cubicBezTo>
                <a:cubicBezTo>
                  <a:pt x="5205951" y="4969131"/>
                  <a:pt x="4277226" y="5602839"/>
                  <a:pt x="3331601" y="6374814"/>
                </a:cubicBezTo>
                <a:cubicBezTo>
                  <a:pt x="3159398" y="6515397"/>
                  <a:pt x="2988771" y="6653108"/>
                  <a:pt x="2814953" y="6780599"/>
                </a:cubicBezTo>
                <a:lnTo>
                  <a:pt x="2703197" y="6858000"/>
                </a:lnTo>
                <a:lnTo>
                  <a:pt x="2489695" y="6858000"/>
                </a:lnTo>
                <a:lnTo>
                  <a:pt x="1709529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14" name="Freeform: Shape 2113">
            <a:extLst>
              <a:ext uri="{FF2B5EF4-FFF2-40B4-BE49-F238E27FC236}">
                <a16:creationId xmlns:a16="http://schemas.microsoft.com/office/drawing/2014/main" id="{829A1E2C-5AC8-40FC-99E9-832069D397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05773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116" name="Freeform: Shape 2115">
            <a:extLst>
              <a:ext uri="{FF2B5EF4-FFF2-40B4-BE49-F238E27FC236}">
                <a16:creationId xmlns:a16="http://schemas.microsoft.com/office/drawing/2014/main" id="{55C54A75-E44A-4147-B9D0-FF46CFD316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719069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12" name="Picture 11" descr="A diagram of a heart&#10;&#10;Description automatically generated">
            <a:extLst>
              <a:ext uri="{FF2B5EF4-FFF2-40B4-BE49-F238E27FC236}">
                <a16:creationId xmlns:a16="http://schemas.microsoft.com/office/drawing/2014/main" id="{A1C01612-C1D7-F7BC-206D-DF8D9C5B0D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1347" y="1519267"/>
            <a:ext cx="3052810" cy="3819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6969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A219996-E115-8B9A-1078-86CE1D146C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23" name="Rectangle 3122">
            <a:extLst>
              <a:ext uri="{FF2B5EF4-FFF2-40B4-BE49-F238E27FC236}">
                <a16:creationId xmlns:a16="http://schemas.microsoft.com/office/drawing/2014/main" id="{8181FC64-B306-4821-98E2-780662EFC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1684EF-6E51-14D2-1CF5-9F510F66FF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2518" y="442913"/>
            <a:ext cx="5183986" cy="1639888"/>
          </a:xfrm>
        </p:spPr>
        <p:txBody>
          <a:bodyPr anchor="b">
            <a:normAutofit/>
          </a:bodyPr>
          <a:lstStyle/>
          <a:p>
            <a:r>
              <a:rPr lang="en-US" dirty="0"/>
              <a:t>Success Criteria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0C9058-88E4-51D4-E2E6-318126B88D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2519" y="2312988"/>
            <a:ext cx="5183986" cy="3651250"/>
          </a:xfrm>
        </p:spPr>
        <p:txBody>
          <a:bodyPr>
            <a:normAutofit fontScale="85000"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L</a:t>
            </a:r>
            <a:r>
              <a:rPr lang="en-AU" sz="2400" dirty="0" err="1"/>
              <a:t>abel</a:t>
            </a:r>
            <a:r>
              <a:rPr lang="en-AU" sz="2400" dirty="0"/>
              <a:t> the chambers, blood vessels and valves of the heart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400" dirty="0"/>
              <a:t>Describe the arteries, capillaries and veins in terms of structure (tissues and organs) and function.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400" dirty="0"/>
              <a:t>Describe the cardiac cycle and cardiac output</a:t>
            </a:r>
          </a:p>
        </p:txBody>
      </p:sp>
      <p:sp>
        <p:nvSpPr>
          <p:cNvPr id="3125" name="Freeform: Shape 3124">
            <a:extLst>
              <a:ext uri="{FF2B5EF4-FFF2-40B4-BE49-F238E27FC236}">
                <a16:creationId xmlns:a16="http://schemas.microsoft.com/office/drawing/2014/main" id="{5871FC61-DD4E-47D4-81FD-8A7E7D12B3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986049" y="0"/>
            <a:ext cx="5205951" cy="6858000"/>
          </a:xfrm>
          <a:custGeom>
            <a:avLst/>
            <a:gdLst>
              <a:gd name="connsiteX0" fmla="*/ 0 w 5205951"/>
              <a:gd name="connsiteY0" fmla="*/ 0 h 6858000"/>
              <a:gd name="connsiteX1" fmla="*/ 1709529 w 5205951"/>
              <a:gd name="connsiteY1" fmla="*/ 0 h 6858000"/>
              <a:gd name="connsiteX2" fmla="*/ 2489695 w 5205951"/>
              <a:gd name="connsiteY2" fmla="*/ 0 h 6858000"/>
              <a:gd name="connsiteX3" fmla="*/ 3582928 w 5205951"/>
              <a:gd name="connsiteY3" fmla="*/ 0 h 6858000"/>
              <a:gd name="connsiteX4" fmla="*/ 3605052 w 5205951"/>
              <a:gd name="connsiteY4" fmla="*/ 14997 h 6858000"/>
              <a:gd name="connsiteX5" fmla="*/ 5205951 w 5205951"/>
              <a:gd name="connsiteY5" fmla="*/ 3621656 h 6858000"/>
              <a:gd name="connsiteX6" fmla="*/ 3331601 w 5205951"/>
              <a:gd name="connsiteY6" fmla="*/ 6374814 h 6858000"/>
              <a:gd name="connsiteX7" fmla="*/ 2814953 w 5205951"/>
              <a:gd name="connsiteY7" fmla="*/ 6780599 h 6858000"/>
              <a:gd name="connsiteX8" fmla="*/ 2703197 w 5205951"/>
              <a:gd name="connsiteY8" fmla="*/ 6858000 h 6858000"/>
              <a:gd name="connsiteX9" fmla="*/ 2489695 w 5205951"/>
              <a:gd name="connsiteY9" fmla="*/ 6858000 h 6858000"/>
              <a:gd name="connsiteX10" fmla="*/ 1709529 w 5205951"/>
              <a:gd name="connsiteY10" fmla="*/ 6858000 h 6858000"/>
              <a:gd name="connsiteX11" fmla="*/ 0 w 5205951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205951" h="6858000">
                <a:moveTo>
                  <a:pt x="0" y="0"/>
                </a:moveTo>
                <a:lnTo>
                  <a:pt x="1709529" y="0"/>
                </a:lnTo>
                <a:lnTo>
                  <a:pt x="2489695" y="0"/>
                </a:lnTo>
                <a:lnTo>
                  <a:pt x="3582928" y="0"/>
                </a:lnTo>
                <a:lnTo>
                  <a:pt x="3605052" y="14997"/>
                </a:lnTo>
                <a:cubicBezTo>
                  <a:pt x="4632215" y="754641"/>
                  <a:pt x="5205951" y="2093192"/>
                  <a:pt x="5205951" y="3621656"/>
                </a:cubicBezTo>
                <a:cubicBezTo>
                  <a:pt x="5205951" y="4969131"/>
                  <a:pt x="4277226" y="5602839"/>
                  <a:pt x="3331601" y="6374814"/>
                </a:cubicBezTo>
                <a:cubicBezTo>
                  <a:pt x="3159398" y="6515397"/>
                  <a:pt x="2988771" y="6653108"/>
                  <a:pt x="2814953" y="6780599"/>
                </a:cubicBezTo>
                <a:lnTo>
                  <a:pt x="2703197" y="6858000"/>
                </a:lnTo>
                <a:lnTo>
                  <a:pt x="2489695" y="6858000"/>
                </a:lnTo>
                <a:lnTo>
                  <a:pt x="1709529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127" name="Freeform: Shape 3126">
            <a:extLst>
              <a:ext uri="{FF2B5EF4-FFF2-40B4-BE49-F238E27FC236}">
                <a16:creationId xmlns:a16="http://schemas.microsoft.com/office/drawing/2014/main" id="{829A1E2C-5AC8-40FC-99E9-832069D397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05773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129" name="Freeform: Shape 3128">
            <a:extLst>
              <a:ext uri="{FF2B5EF4-FFF2-40B4-BE49-F238E27FC236}">
                <a16:creationId xmlns:a16="http://schemas.microsoft.com/office/drawing/2014/main" id="{55C54A75-E44A-4147-B9D0-FF46CFD316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719069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6" name="Picture 5" descr="A diagram of a human heart&#10;&#10;Description automatically generated">
            <a:extLst>
              <a:ext uri="{FF2B5EF4-FFF2-40B4-BE49-F238E27FC236}">
                <a16:creationId xmlns:a16="http://schemas.microsoft.com/office/drawing/2014/main" id="{438CAE66-4C15-22A2-3210-EA29A9941D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7746" y="1519267"/>
            <a:ext cx="2200012" cy="3819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9369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7CC8B2-FAA2-11BE-E779-D6F369339D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heart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6A6180-42D4-EB15-6847-91E2DD8A16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A muscular four chambered organ divided into two sides by a thick wall or </a:t>
            </a:r>
            <a:r>
              <a:rPr lang="en-US" sz="2400" b="1" dirty="0"/>
              <a:t>septum</a:t>
            </a:r>
            <a:r>
              <a:rPr lang="en-US" sz="2400" dirty="0"/>
              <a:t>.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63540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950AD4C-6AF3-49F8-94E1-DBCAFB394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102F4F4-7311-4D5F-038D-68CCAE425D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20668" y="643467"/>
            <a:ext cx="9564061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7166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7CC8B2-FAA2-11BE-E779-D6F369339D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heart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6A6180-42D4-EB15-6847-91E2DD8A16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20240" y="2312276"/>
            <a:ext cx="8856617" cy="403254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A muscular four chambered organ divided into two sides by a thick wall or </a:t>
            </a:r>
            <a:r>
              <a:rPr lang="en-US" b="1" dirty="0"/>
              <a:t>septum</a:t>
            </a:r>
            <a:r>
              <a:rPr lang="en-US" dirty="0"/>
              <a:t>.</a:t>
            </a:r>
          </a:p>
          <a:p>
            <a:r>
              <a:rPr lang="en-US" sz="2600" dirty="0"/>
              <a:t>The right side receives deoxygenation blood from the body and sends it to the lungs for oxygenation (thinner walled).</a:t>
            </a:r>
          </a:p>
          <a:p>
            <a:r>
              <a:rPr lang="en-US" sz="2600" dirty="0"/>
              <a:t>The left side receives oxygenated blood from the lungs and sends it the body for internal respiration (thicker walled).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700143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950AD4C-6AF3-49F8-94E1-DBCAFB394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102F4F4-7311-4D5F-038D-68CCAE425D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20668" y="643467"/>
            <a:ext cx="9564061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6431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7CC8B2-FAA2-11BE-E779-D6F369339D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heart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6A6180-42D4-EB15-6847-91E2DD8A16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1500" dirty="0"/>
              <a:t>A muscular four chambered organ divided into two sides by a thick wall or </a:t>
            </a:r>
            <a:r>
              <a:rPr lang="en-US" sz="1500" b="1" dirty="0"/>
              <a:t>septum</a:t>
            </a:r>
            <a:r>
              <a:rPr lang="en-US" sz="1500" dirty="0"/>
              <a:t>.</a:t>
            </a:r>
          </a:p>
          <a:p>
            <a:r>
              <a:rPr lang="en-US" sz="1500" dirty="0"/>
              <a:t>The right side receives deoxygenation blood from the body and sends it to the lungs for oxygenation (thinner walled).</a:t>
            </a:r>
          </a:p>
          <a:p>
            <a:r>
              <a:rPr lang="en-US" sz="1500" dirty="0"/>
              <a:t>The left side receives oxygenated blood from the lungs and sends it the body for internal respiration (thicker walled).</a:t>
            </a:r>
          </a:p>
          <a:p>
            <a:r>
              <a:rPr lang="en-US" sz="2400" dirty="0"/>
              <a:t>Atria (thin walled) are separated from the ventricles (thick walled) by valves which prevent blood from flowing backwards during.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753821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theme/theme1.xml><?xml version="1.0" encoding="utf-8"?>
<a:theme xmlns:a="http://schemas.openxmlformats.org/drawingml/2006/main" name="SketchLinesVTI">
  <a:themeElements>
    <a:clrScheme name="AnalogousFromRegularSeedRightStep">
      <a:dk1>
        <a:srgbClr val="000000"/>
      </a:dk1>
      <a:lt1>
        <a:srgbClr val="FFFFFF"/>
      </a:lt1>
      <a:dk2>
        <a:srgbClr val="1C2732"/>
      </a:dk2>
      <a:lt2>
        <a:srgbClr val="F3F0F1"/>
      </a:lt2>
      <a:accent1>
        <a:srgbClr val="21B782"/>
      </a:accent1>
      <a:accent2>
        <a:srgbClr val="14B1BC"/>
      </a:accent2>
      <a:accent3>
        <a:srgbClr val="298CE7"/>
      </a:accent3>
      <a:accent4>
        <a:srgbClr val="2E40D9"/>
      </a:accent4>
      <a:accent5>
        <a:srgbClr val="6529E7"/>
      </a:accent5>
      <a:accent6>
        <a:srgbClr val="A217D5"/>
      </a:accent6>
      <a:hlink>
        <a:srgbClr val="BF3F6C"/>
      </a:hlink>
      <a:folHlink>
        <a:srgbClr val="7F7F7F"/>
      </a:folHlink>
    </a:clrScheme>
    <a:fontScheme name="Custom 7">
      <a:majorFont>
        <a:latin typeface="Meiryo"/>
        <a:ea typeface=""/>
        <a:cs typeface=""/>
      </a:majorFont>
      <a:minorFont>
        <a:latin typeface="Meiryo"/>
        <a:ea typeface=""/>
        <a:cs typeface=""/>
      </a:minorFont>
    </a:fontScheme>
    <a:fmtScheme name="Feathered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>
              <a:tint val="50000"/>
              <a:shade val="83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25400" dir="5400000" algn="ctr" rotWithShape="0">
              <a:srgbClr val="000000">
                <a:alpha val="2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LinesVTI" id="{8C0B0F05-C8D0-4078-9615-83E590287484}" vid="{43A7BC57-C1E3-4EE6-BDBC-5422DD574AF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2084</TotalTime>
  <Words>503</Words>
  <Application>Microsoft Office PowerPoint</Application>
  <PresentationFormat>Widescreen</PresentationFormat>
  <Paragraphs>57</Paragraphs>
  <Slides>23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Meiryo</vt:lpstr>
      <vt:lpstr>Arial</vt:lpstr>
      <vt:lpstr>Calibri</vt:lpstr>
      <vt:lpstr>Corbel</vt:lpstr>
      <vt:lpstr>SketchLinesVTI</vt:lpstr>
      <vt:lpstr>The Circulatory System</vt:lpstr>
      <vt:lpstr>Review </vt:lpstr>
      <vt:lpstr>Learning Intentions</vt:lpstr>
      <vt:lpstr>Success Criteria</vt:lpstr>
      <vt:lpstr>The heart</vt:lpstr>
      <vt:lpstr>PowerPoint Presentation</vt:lpstr>
      <vt:lpstr>The heart</vt:lpstr>
      <vt:lpstr>PowerPoint Presentation</vt:lpstr>
      <vt:lpstr>The heart</vt:lpstr>
      <vt:lpstr>PowerPoint Presentation</vt:lpstr>
      <vt:lpstr>PowerPoint Presentation</vt:lpstr>
      <vt:lpstr>Valves</vt:lpstr>
      <vt:lpstr>PowerPoint Presentation</vt:lpstr>
      <vt:lpstr>Blood vessels</vt:lpstr>
      <vt:lpstr>Blood vessels</vt:lpstr>
      <vt:lpstr>Blood vessels</vt:lpstr>
      <vt:lpstr>PowerPoint Presentation</vt:lpstr>
      <vt:lpstr>PowerPoint Presentation</vt:lpstr>
      <vt:lpstr>The cardiac cycle</vt:lpstr>
      <vt:lpstr>PowerPoint Presentation</vt:lpstr>
      <vt:lpstr>Cardiac output</vt:lpstr>
      <vt:lpstr>PowerPoint Presentation</vt:lpstr>
      <vt:lpstr>Success Criteria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Nervous System</dc:title>
  <dc:creator>Kristy</dc:creator>
  <cp:lastModifiedBy>Kristy Johnson</cp:lastModifiedBy>
  <cp:revision>24</cp:revision>
  <dcterms:created xsi:type="dcterms:W3CDTF">2023-02-01T11:31:06Z</dcterms:created>
  <dcterms:modified xsi:type="dcterms:W3CDTF">2024-03-17T07:12:36Z</dcterms:modified>
</cp:coreProperties>
</file>